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43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ll Praise to Our Redeeming Lor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 Praise to Our Redeeming Lord is Charles Wesley's hymn of grace-created fellow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begins with the Redeemer rather than with human compatibility: Christ joins believers, restores them to one another, and calls them to seek him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demption becomes visible in a community that builds up its members, shares gifts, receives common peace, and advances toward its call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“we” is essenti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piritual gifts given to one person are understood as grace for all, and unity is more than agreement or social warm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redemption as both reconciliation to God and restoration to a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does not save isolated individuals who remain spiritually self-sufficient; his grace forms a body whose members seek his face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is ecclesiology rooted in the Redeemer's a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account of spiritual gifts rejects rivalry and posse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gift entrusted to one believer becomes a channel of grace for other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eat reconciliation and mutual care as fruits of Christ's redeeming grace, not merely as techniques for organizational harmon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dentify gifts within the congregation and create ways for each gift to serve the spiritual good of the whole bod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class meetings, small groups, love feasts, and pastoral conversations for prayer, truthful encouragement, accountability, and shared grow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unity through humility, patience, forgiveness, and peace while allowing different members to contribute distinct gif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reproducing music, distinguish the public-domain ARMENIA melody from Lovelace's copyrighted harmonization and obtain the appropriate permission or use another lawful sett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2026-08-28T06:21:50Z</dcterms:created>
  <dcterms:modified xsi:type="dcterms:W3CDTF">2026-08-28T06:21:50Z</dcterms:modified>
  <dc:title>All Praise to Our Redeeming Lord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