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Sain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 Saints is a prose liturgical collect rather than a conventional metrical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version indexed in The United Methodist Hymnal as number 713 begins with the church already united by God's action: the elect are joined in one communion and fellowship within the mystical bod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om that confession the prayer asks for grace to imitate the holy lives of the saints and to reach the joy God has prepared for those who love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therefore holds memory, discipleship, ecclesiology, and Christian hop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ints are not presented as substitutes for Christ or as independent mediato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the collect is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not merely a voluntary association of contemporaries; it is the body of Christ, created by God's grace and extending beyond a single congregation, culture, generation, or earthly lifeti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identity is received within this larger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lso joins remembrance with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ask worshipers simply to admire the saints or idealize the pa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ollect on All Saints Day after naming members or loved ones who have died, allowing remembrance to move naturally into thanksgiving, discipleship, and resurrectio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remembering influential Christians, ask specifically which practices of faith, courage, generosity, prayer, or service are worthy of imitation rather than stopping at sentimenta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communion of saints as belonging to Christ's one body across time and place, while keeping Jesus himself at the center as the source and perfecter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Hebrews 12 challenge the congregation to see faithful predecessors as witnesses who encourage the present race rather than as people whose holiness excuses present complac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Revelation 7 to broaden All Saints remembrance beyond one's own family, congregation, nation, or denomination toward the multinational people gathered before God and the Lamb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2026-08-28T11:01:14Z</dcterms:created>
  <dcterms:modified xsi:type="dcterms:W3CDTF">2026-08-28T11:01:14Z</dcterms:modified>
  <dc:title>All Saints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