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ay by 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ay by Day is a hymn about receiving strength in the measure needed for the present rather than trying to secure the whole future at o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movement joins trust in God's providence with an honest recognition of suffering: care, uncertainty, work, and grief remain real, yet none of them places the believer outside divin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wisdom lies in its sca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irects attention away from imagined reserves of personal strength and toward grace given for today's responsibi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not a denial of planning or prudent a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providence: God preserves, accompanies, and governs his creatures with wise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e song does not require believers to call every painful event good in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providence can be confessed together with lament, moral responsibility, medical care, prudent planning, and resistance to in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grace corrects the fantasy of self-suffici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is not asked to possess tomorrow's courage tod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responsibility that belongs to today and distinguish it from imagined problems that cannot yet be acted up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anxiety, pair prayer with a concrete next step such as seeking counsel, arranging care, making a plan, or asking for practical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Lamentations 3:22-23 in its full context so that daily mercy is not separated from honest la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a person carrying a long burden through regular, manageable acts of presence rather than one dramatic promise of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eep a brief record of received mercies while leaving room to name losses and unanswered questions truthful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2026-08-28T13:04:17Z</dcterms:created>
  <dcterms:modified xsi:type="dcterms:W3CDTF">2026-08-28T13:04:17Z</dcterms:modified>
  <dc:title>Day by 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