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793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ll Who Love and Serve Your C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ll Who Love and Serve Your City is Erik Routley's 1966 hymn about Christian responsibility amid the pressures and contradictions of urban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addresses everyone entangled in a city's common life and turns concern for peace and justice into a matter of discipleship rather than a specialist minist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ity becomes a field of prayer, labor, witness, and moral discern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is more than a program for civic improv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movement joins grief over human disorder to divine judgment, the cross, the risen Christ's rule, and the promised city marked by God's prese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offers a theology of public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worship cannot be sealed off from streets, workplaces, institutions, and neighborhoods, because love of neighbor has economic, social, and civic consequen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eeking a city's peace means praying for it, telling the truth about its wounds, serving people exposed to its pressures, and accepting shared responsibility for its common go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Yet the text does not identify the kingdom of God with any municipal progra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ity contains blessing and curse, creativity and waste, peace-making and conflic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 by name for local neighborhoods, public servants, schools, workplaces, hospitals, shelters, and communities carrying unusual str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congregational singing with a specific act of service or partnership shaped by listening to local residents rather than assumptions about their need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how church budgets, property, employment, purchasing, and advocacy either advance or hinder justice, mercy, peace, and neighborly belong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ake space for lament over violence, exclusion, displacement, poverty, and wasted human gifts without treating grief as a substitute for a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lp worshipers connect their daily occupations and civic responsibilities with Christ's urgent call to faithful work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2026-10-14T07:31:56Z</dcterms:created>
  <dcterms:modified xsi:type="dcterms:W3CDTF">2026-10-14T07:31:56Z</dcterms:modified>
  <dc:title>All Who Love and Serve Your City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