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89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lleluia, Alleluia! Give Thanks]]></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p:cNvSpPr txBox="1"/>
          <p:nvPr/>
        </p:nvSpPr>
        <p:spPr>
          <a:xfrm>
            <a:off x="685800" y="2914650"/>
            <a:ext cx="5419725" cy="9239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000" spc="0" u="none" cap="none">
                <a:solidFill>
                  <a:srgbClr val="FFFFFF">
                    <a:alpha val="100000"/>
                  </a:srgbClr>
                </a:solidFill>
                <a:latin typeface="Calibri"/>
              </a:rPr>
              <a:t><![CDATA[Full lyrics and sheet music are not included because this hymn is not currently marked as public domain in the HymnInfo database. Please consult a licensed hymnal or authorized publisher for the complete text and music.]]></a:t>
            </a:r>
          </a:p>
        </p:txBody>
      </p:sp>
      <p:sp>
        <p:nvSpPr>
          <p:cNvPr id="9"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10"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lleluia, Alleluia!]]></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ive Thanks, commonly published as Alleluia No.]]></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1, is Donald Emry Fishel's 1971 song of resurrection praise, Christian confession, and miss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repeated alleluia response surrounds brief stanzas that proclaim Jesus as Lord, announce his death and resurrection, connect Christian life with participation in Christ, and call the church to joyful pra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ong's theology is concentrated rather than elaborat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ong's principal confession is Christological: Jesus is Lord, risen from the dead, and sovereign over cre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resurrection is not separated from lord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aster vindicates the crucified Christ and gives the church reason both to worship him and to proclaim him publicl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 second theme is participation in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ishel's baptismal stanza moves the song beyond celebrating something that happened only to Jesu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song during Eastertide to connect joyful praise explicitly with the confession that Jesus is Lord and has been raised from the dea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using it at baptism or baptismal remembrance, connect the central baptismal theme with Romans 6:4-5 and Galatians 2:20 so resurrection praise includes the believer's call to new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the song's missionary movement challenge worship that remains inward-looking: praise of the risen Christ should prepare the church to announce good news beyond the congreg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f only four stanzas are printed in a hymnal, explain that Fishel's complete form has five and that he intentionally placed the baptismal idea at its cent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Keep later harmonizations, descants, and arrangements distinct from Fishel's original text and melody when giving musical credit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2026-08-28T10:25:19Z</dcterms:created>
  <dcterms:modified xsi:type="dcterms:W3CDTF">2026-08-28T10:25:19Z</dcterms:modified>
  <dc:title>Alleluia, Alleluia! Give Thanks Teaching Guide</dc:title>
  <dc:description>Hymn study resource prepared by HymnInfo.com.</dc:description>
  <dc:subject>Hymn study resource</dc:subject>
  <cp:keywords>hymn study, Christian worship, church teaching, HymnInfo</cp:keywords>
  <cp:category/>
  <cp:revision/>
  <cp:contentStatus/>
</cp:coreProperties>
</file>