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405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m I a Soldier of the Cros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m I a Soldier of the Cross is Isaac Watts's searching hymn of Christian courage, perseverance, and public loyalty to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repeated questions expose the temptation to want the rewards of discipleship without its co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worshiper is asked to consider whether faith will remain merely verbal when confession of Christ requires endurance, self-denial, or resistance to the pressures of the surrounding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military language grows from biblical metaphors of spiritual conflict rather than from a call to violence against human opponent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atts's controlling sermon text, 1 Corinthians 16:13, commands believers to stand firm, act courageously, and be strong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first theological concern is discipleship under the cro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allegiance is tested precisely where faith becomes costl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atts's questions challenge the assumption that believers may enjoy Christ's promises while avoiding the self-denial, public confession, and endurance that Jesus associates with following hi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military imagery is best understood within a theology of spiritual warfa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New Testament locates the believer's struggle against sin, temptation, falsehood, fear, and spiritual powers, not against people as suc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dentify situations in which fear of embarrassment, rejection, or social cost makes it difficult to acknowledge Christ openly, and pray specifically for faithful courage in those setting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istinguish biblical spiritual warfare from hostility toward people: resist sin, deception, injustice, temptation, and fear while treating human opponents with truth, patience, and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discipleship becomes costly, use 2 Timothy 2:3 and Matthew 16:24-25 to remember that hardship is not necessarily evidence that Christian faith has fail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use to make courage a personality trait reserved for naturally bold people; ask God for the fortitude to obey even while fear is pres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ongregations to remember Christians who endured faithfully before them without romanticizing suffering or seeking persecution unnecessaril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2026-08-28T13:37:11Z</dcterms:created>
  <dcterms:modified xsi:type="dcterms:W3CDTF">2026-08-28T13:37:11Z</dcterms:modified>
  <dc:title>Am I a Soldier of the Cross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