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85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me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men is Carl Eugene Wiltse's compact setting of an ancient biblical respon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s service music rather than a stanzaic hymn: a congregation uses it to answer prayer, praise, proclamation, or blessing with a shared act of affi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pening praise acclamation and repeated assent make the piece simultaneously doxological and respons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revity is theological as well as pract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s do not introduce a new subject; they receive what has just been spoken and claim it as the congregation's own confes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theology of the response is active ass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men does not function as a verbal period that merely announces that prayer is ov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declares that what has been prayed or proclaimed is trustworthy and that the worshiper willingly identifies with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ging intensifies this corporate ownership by giving many voices one ans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iece also joins praise with fai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fore singing the response, identify precisely what the congregation is being asked to affirm and ensure it is biblically and pastorally appropria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after a benediction, prayer, doxology, or proclamation where a concise corporate answer completes the liturgical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at amen expresses informed trust and agreement, not merely the customary end of religious spee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a clear cue and enough silence before the response so worshipers can receive the preceding words rather than singing mechanica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congregational assent with action: an amen to mercy, reconciliation, mission, or justice should be followed by corresponding obedi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2026-10-15T13:08:28Z</dcterms:created>
  <dcterms:modified xsi:type="dcterms:W3CDTF">2026-10-15T13:08:28Z</dcterms:modified>
  <dc:title>Amen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