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merica the Beautifu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merica the Beautiful is both a patriotic song and a civic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atharine Lee Bates’s vision of the United States was shaped by admiration for the country’s landscapes but also by her concerns as an educator and social reform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ult is not simply national celebration; the poem asks what kind of moral character should accompany beauty, prosperity, liberty, and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distinction is important in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can express gratitude for land, community, public institutions, and inherited freedoms while also calling a nation to justice, humility, restraint, peace, and responsibil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America the Beautiful is most useful when understood as a prayer about stewardship rather than a declaration of national chosen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and, institutions, liberty, cultural achievement, and economic prosperity can be received with gratitude, but none of them constitutes evidence that a nation is morally righteous or uniquely identified with God’s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moral concerns fit naturally with the prophetic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cripture repeatedly judges nations by their treatment of the vulnerable, their pursuit of justice, their use of power, and their willingness to rep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patriotism therefore cannot mean refusing criticism; love of neighbor may require naming national failures honestly and working toward refor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ive thanks for the natural, cultural, and civic gifts of your country while remembering that every public blessing carries responsibilities toward neighbors and future gener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regularly for national and local leaders without making prayer equivalent to partisan endors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aluate public policy and national success by biblical standards of justice, mercy, peace, truthfulness, and care for vulnerable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a form of patriotism that can acknowledge historical wrongdoing and support repentance, reconciliation, and refo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national observances with Scripture and intercessory prayer so that worship remains directed toward God rather than toward the nation itself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2026-08-28T12:05:40Z</dcterms:created>
  <dcterms:modified xsi:type="dcterms:W3CDTF">2026-08-28T12:05:40Z</dcterms:modified>
  <dc:title>America the Beautiful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