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 Invitation to Chris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 Invitation to Christ is a brief translated prayer attributed to Dimitri of Rostov, not a metrical hymn with a documented tu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ndexed English form entered The United Methodist Hymnal in 1989 as spoken devotional mater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mpact movement brings human sin, mortality, woundedness, and disordered desire before Christ and seeks his renewing presence and ru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reflects characteristic themes of Christian spiritual formation: illumination, repentance, healing, divine love, and surrender to Christ’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themes should not be isolated from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understands salvation as communion with Christ that renews the whole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giveness is essential, but grace is not reduced to a legal abstr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ind, desires, wounds, loyalties, and conduct are brought under Christ’s healing and sanctifying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also belongs to a theology of repentance without despai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 is neither minimized nor treated as the believer’s final ident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rayer after confession or before Communion, allowing its call to renewal to arise from the gospel rather than from sh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one area of confusion, injury, sinful habit, or divided loyalty and bring it honestly before Christ in private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nward devotion with an outward act of repentance, reconciliation, restitution, or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Revelation 3:14–22 in context so Christ’s promised fellowship is heard together with his call to a complacent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healing worship, avoid promising immediate physical cure; pray for Christ’s sustaining, reconciling, and transforming grace while offering practical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2026-08-28T13:18:44Z</dcterms:created>
  <dcterms:modified xsi:type="dcterms:W3CDTF">2026-08-28T13:18:44Z</dcterms:modified>
  <dc:title>An Invitation to Christ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