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ather in Thy Mysterious Presence Kneel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ther in Thy Mysterious Presence Kneeling is a communion hymn that expresses reverent awe before the sacramental mystery of the Lord Supp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emphasizes humble approach to God and grateful remembrance of Christ atoning sacrif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ers to recognize divine grace manifested in the breaking of bread and sharing of the cu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nduring spiritual significance lies in its capacity to hold together reverence and intima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cknowledges the mystery of sacramental participation while affirming confident access to God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reflects Protestant sacramental understanding that emphasizes remembrance and spiritual presence rather than physical transformation of elem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ystery acknowledged is relational and redemp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is central, as access to God is grounded in Christ aton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is mediated through Word and sacrament as means of strengthening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schatological hope is implicit in the proclamation of the Lord death until he com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for communion with self examination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ditate on the meaning of participation in Christ body and bl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the Lord table with gratitude rather than rout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reconciliation with others before receiving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Supper proclaims hope in Christ retur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2026-08-26T22:14:39Z</dcterms:created>
  <dcterms:modified xsi:type="dcterms:W3CDTF">2026-08-26T22:14:39Z</dcterms:modified>
  <dc:title>Father in Thy Mysterious Presence Kneeling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