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5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re Ye 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re Ye Able turns a difficult Gospel exchange into a congregational examination of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's question is not simply whether believers feel brave; it asks whether they understand that following him entails self-denial, costly service, forgiveness, and perseve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spiritual movement is therefore from challenge to response and from response to a prayer for transfor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movement gives the hymn both strength and dang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ung carelessly, its confident language may sound like a claim of human adequacy—the very misunderstanding exposed in Mark 1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rimary doctrine is discipleship under the cro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o belong to Christ is to receive not only comfort and future glory but also a vocation shaped by his self-giving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secration here concerns the whole person: desire, reputation, endurance, relationships, and public service are placed under Christ's lo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st important theological tension lies in the disciples' answer in Mark 10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ir confidence is sincere, yet the narrative shows that they do not grasp what they promis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Mark 10:35–45 before using the hymn, and let Jesus' teaching on servant leadership define what readiness mea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ame one concrete vocation or responsibility in which faithfulness presently carries a cost, then seek the church's prayer and accountability for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ambition, recognition, or the desire to appear courageous is disguising itself as Christian commit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cross-shaped service through an ordinary act of mercy, forgiveness, truth-telling, or solidarity rather than waiting for a dramatic te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every vow of dedication as a prayer for enabling grace; pair willingness with confession of dependence on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2026-10-13T13:46:21Z</dcterms:created>
  <dcterms:modified xsi:type="dcterms:W3CDTF">2026-10-13T13:46:21Z</dcterms:modified>
  <dc:title>Are Ye Able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