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3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re Ye Abl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re Ye Able turns a difficult Gospel exchange into a congregational examination of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question is not simply whether believers feel brave; it asks whether they understand that following him entails self-denial, costly service, forgiveness, and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piritual movement is therefore from challenge to response and from response to a prayer for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movement gives the hymn both strength and dang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ng carelessly, its confident language may sound like a claim of human adequacy—the very misunderstanding exposed in Mark 10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rimary doctrine is discipleship under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 belong to Christ is to receive not only comfort and future glory but also a vocation shaped by his self-giving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secration here concerns the whole person: desire, reputation, endurance, relationships, and public service are placed under Christ'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ost important theological tension lies in the disciples' answer in Mark 10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ir confidence is sincere, yet the narrative shows that they do not grasp what they prom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Mark 10:35–45 before using the hymn, and let Jesus' teaching on servant leadership define what readiness mea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one concrete vocation or responsibility in which faithfulness presently carries a cost, then seek the church's prayer and accountability for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ambition, recognition, or the desire to appear courageous is disguising itself as Christian commit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cross-shaped service through an ordinary act of mercy, forgiveness, truth-telling, or solidarity rather than waiting for a dramatic te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every vow of dedication as a prayer for enabling grace; pair willingness with confession of dependence on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2026-08-28T11:47:53Z</dcterms:created>
  <dcterms:modified xsi:type="dcterms:W3CDTF">2026-08-28T11:47:53Z</dcterms:modified>
  <dc:title>Are Ye Able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