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s Man and Woman We Were Mad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 Man and Woman We Were Made is Brian Wren’s 1973 hymn for Christian marri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ix-line stanzas it moves from humanity’s creation for relationship to Jesus’ sign at Cana, the hope disclosed in Christ’s death and resurrection, and a final summons to feast, peace, friendship, and endur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more than a romantic wedding song: it places a couple’s promises within God’s creative, redemptive, and communal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ists in more than one authorized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riginal opening emphasizes two people becoming one and names family relationships; a later revision describes persons as bearing God’s likeness, each unique yet called to shared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marriage within the whole gospel story: creation, incarnation, sign, cross, resurrection, hope, and communal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ve is neither self-generated sentiment nor a private poss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received within God’s life-giving work, renewed through Christ, practiced through changing circumstances, and sustained by hope when sight is incomple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reatment of unity should be read alongside its affirmation of personal uniqu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d life does not erase either pers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marriage as a shared vocation in which two distinct persons practice mutual honor, patience, truthfulness, and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wedding worship name both celebration and the endurance required through sadness, conflict, uncertainty, and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couple’s promises with the congregation’s responsibility to offer friendship, prayer, practical help, and peacema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ana imagery to notice grace within ordinary acts of hospitality, daily work, and shared mea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electing the hymn, identify the authorized textual version in the chosen hymnal and secure permission or report its use through the appropriate licensing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2026-08-26T22:10:38Z</dcterms:created>
  <dcterms:modified xsi:type="dcterms:W3CDTF">2026-08-26T22:10:38Z</dcterms:modified>
  <dc:title>As Man and Woman We Were Made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