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02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s the Sun Doth Daily Ris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s the Sun Doth Daily Rise is Horatio Bolton Nelson's 1864 adaptation of an anonymous Latin and English morning hymn documented in an 1850 pamphle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title image turns the beginning of the day into an occasion for corporate prayer, but the hymn's concern extends beyond sunrise to physical provision, spiritual nourishment, moral guidance, Scripture, and praise of the Triune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five short stanzas form a compact order for daily devo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orshipers move from praise into petition, entrusting both bodily and spiritual life to God and asking that the whole day be shaped by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closes in doxology, so its practical requests remain within the larger purpose of glorifying Go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practices a theology of providence without reducing providence to comfor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ach day, bodily life remains dependent on gifts that cannot finally be self-produced: time, food, strength, community, and opportun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Morning prayer receives those gifts gratefully and places their use under God's wil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Material and spiritual hunger are held togeth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devotion does not despise ordinary bread, yet it also refuses to treat material sufficiency as the whole of salva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stablish a brief morning pattern of Scripture, petition, and praise before other demands take control of atten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ive thanks for daily provision while also sharing food and resources with people whose needs remain unme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ring both practical and spiritual needs to God instead of treating either kind as beneath pray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Psalm 119:105 to examine decisions and habits in the light of Scripture rather than impulse al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sk how the day's work, speech, travel, and relationships can reflect the guidance sought in worship.]]></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2026-08-26T19:53:17Z</dcterms:created>
  <dcterms:modified xsi:type="dcterms:W3CDTF">2026-08-26T19:53:17Z</dcterms:modified>
  <dc:title>As the Sun Doth Daily Rise Teaching Guide</dc:title>
  <dc:description>Hymn study resource prepared by HymnInfo.com.</dc:description>
  <dc:subject>Hymn study resource</dc:subject>
  <cp:keywords>hymn study, Christian worship, church teaching, HymnInfo</cp:keywords>
  <cp:category/>
  <cp:revision/>
  <cp:contentStatus/>
</cp:coreProperties>
</file>