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8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sk Ye What Great Thing I Know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Ye What Great Thing I Know is a hymn of Christian testimony in which repeated questions are answered by directing every ground of confidence toward Jesus Christ crucifi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nowledge here is not mere religious in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personal recognition of Christ as the believer's glory, peace, wisdom, consolation, life, and final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movement is both catechetical and devotio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stanza examines another human need or aspiration, yet the recurring answer prevents faith from fragmenting into unrelated benefi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radically Christocentr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gathers salvation, truth, peace, guidance, consolation, and hope into the person of Jesus rather than treating them as spiritual possessions detached from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o know Christ is therefore relational and covenantal: the believer trusts, confesses, follows, and hopes in the one revealed through crucifixion and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designation of Christ by the cross foregrounds aton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avior bears sin and reconciles the believer to God; assurance rests in an accomplished divine act rather than moral achiev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fore naming what you know about Christianity, identify what you are actually relying on for worth, forgiveness, wisdom, and hope; compare each answer with the centrality of Christ in 1 Corinthians 2:2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peaking about accomplishment, practice the cross-shaped boasting of Galatians 6:14 by naming God's grace more clearly than your status, knowledge, or religious perform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a present guilt or failure to Christ in confession, then ground assurance in his reconciling work rather than repeatedly testing whether your emotions feel strong enoug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acing a difficult decision, seek wisdom through Scripture, prayer, mature counsel, and obedient action; Christ-centered faith should clarify duty rather than replace discern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Romans 8:38–39 when accompanying someone in grief, but do not promise immediate relief; emphasize the inseparable love of God that endures through suffering and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2026-08-28T13:05:20Z</dcterms:created>
  <dcterms:modified xsi:type="dcterms:W3CDTF">2026-08-28T13:05:20Z</dcterms:modified>
  <dc:title>Ask Ye What Great Thing I Know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