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755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wake, O Sleeper]]></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wake, O Sleeper” is a modern Scripture-shaped hymn in which Francis Bland Tucker gathers language from Ephesians into a call from spiritual death and darkness toward the life and light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does not present awakening as a passing religious emo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joins illumination with love, unity, forgiveness, vocation, and a renewed manner of lif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movement is both personal and ecclesi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individual is summoned to wake and walk in the light, but the awakening leads into the one body, one Spirit, one hope, one Lord, one faith, and one baptism of Ephesians 4.]]></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first major theme is resurrection-shaped convers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language of waking and rising treats spiritual renewal as participation in the life Christ giv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is stronger than a call to become more alert or motivated; the imagery moves from death toward life and from darkness toward Christ's illumin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anctification follows immediate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Ephesians, light produces a way of walking marked by goodness, righteousness, truth, wisdom, love, and forgivenes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Ephesians 5:8–14 for an examination of life: identify one habit, relationship, or pattern that needs to be brought into Christ's light rather than hidden or excus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seeking spiritual renewal, include reconciliation and forgiveness rather than treating renewal only as private enthusiasm or stronger devotional feeling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Ephesians 4:4–6 to pray for visible unity across differences in congregation, denomination, generation, culture, or ministry role while preserving faithfulness to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t baptismal anniversaries or confirmation, connect identity in one baptism with a concrete vocation of love, truthfulness, service, and wit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the church feels tired or complacent, ask not only how to increase activity but what it would mean to rise into the life, light, love, and peace given by Chris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2026-10-14T06:28:23Z</dcterms:created>
  <dcterms:modified xsi:type="dcterms:W3CDTF">2026-10-14T06:28:23Z</dcterms:modified>
  <dc:title>Awake, O Sleeper Teaching Guide</dc:title>
  <dc:description>Hymn study resource prepared by HymnInfo.com.</dc:description>
  <dc:subject>Hymn study resource</dc:subject>
  <cp:keywords>hymn study, Christian worship, church teaching, HymnInfo</cp:keywords>
  <cp:category/>
  <cp:revision/>
  <cp:contentStatus/>
</cp:coreProperties>
</file>