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aptism of the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aptism of the Lord is best understood as a modern liturgical collect or Prayer of the Day rather than a metrical congregational hym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reflects on the Gospel accounts of Jesus’ baptism in the River Jordan, where the Father declares Jesus to be the beloved Son and the Holy Spirit descends upon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is designed for the Feast of the Baptism of Our Lord, traditionally observed on the First Sunday after the Epiphany in many Western lectionar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urpose is not to narrate the event at length, but to turn the baptism of Jesus into congregational prayer: those who are baptized into Christ are asked to remain faithful in their calling as God’s children and heirs of everlasting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this prayer comes from modern liturgical resources, it should not be treated as public domai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is strongly Trinitaria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Jesus’ baptism, the Son stands in the water, the Father speaks from heaven, and the Holy Spirit descend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vent reveals not only Jesus’ identity but also the communion of Father, Son, and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also emphasizes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baptism is not merely a past religious ceremony; it marks a continuing calling to live as God’s children, confess Christ, and share in the life opened through hi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is prayer on the Feast of the Baptism of Our Lord, the First Sunday after the Epiphany, or at services of baptismal rememb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at Jesus’ baptism reveals the Trinity and inaugurates his public minist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connect their own baptism with daily discipleship, confession of Christ, and life in the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prayer when renewing baptismal promises or reflecting on Christian identity as children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see baptismal calling as a lifelong vocation rather than a one-time event onl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2026-08-28T10:31:16Z</dcterms:created>
  <dcterms:modified xsi:type="dcterms:W3CDTF">2026-08-28T10:31:16Z</dcterms:modified>
  <dc:title>Baptism of the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