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14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nd Can It B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And Can It Be” is a hymn of astonishment before the grace of God in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arles Wesley does not treat salvation as an abstract doctrine to be inspected from a distance; the hymn turns Christian teaching about incarnation, atonement, justification, and assurance into a personal act of wond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movement is from perplexity at divine love, through the mystery of Christ’s self-giving, into the experience of liberation and finally confident access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movement reflects a characteristic strength of Wesley’s hymnody: doctrine becomes testimony without ceasing to be doctri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inger is invited to confess that salvation begins in God’s mercy, that Christ acts for sinners who cannot rescue themselves, and that grace produces a real change of status and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center of the hymn is grace that precedes and overcomes human helpless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’s original heading, “Free Grace,” is not decorative; it identifies the theological argu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lvation arises from God’s love in Christ, not from moral achievement, religious effort, or worth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emphasis belongs naturally to the evangelical awakening Wesley experienced in 1738 after years of disciplined religious practice had failed to give him settled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hristology is deliberately paradoxic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fter confession or a sermon on grace to help the congregation move from awareness of sin toward assurance grounded in Christ rather than in self-impro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Romans 5:8 and Romans 8:1 so that the emotional force of its testimony remains anchored in the biblical doctrines of atonement and jus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eaching the incarnation section, explain Philippians 2:6-8 carefully so worshipers understand Christ’s self-humbling without imagining that the Son ceased to be fully divi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believers who struggle with persistent guilt to distinguish repentance from condemnation and to receive the New Testament promise of confident access to God throug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baptism, conversion, or testimony settings to emphasize that grace liberates believers for a new life of following Christ rather than merely producing a private feeling of relief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2026-08-29T10:17:01Z</dcterms:created>
  <dcterms:modified xsi:type="dcterms:W3CDTF">2026-08-29T10:17:01Z</dcterms:modified>
  <dc:title>And Can It Be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