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042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Be Present at Our Table, Lor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 Present at Our Table, Lord is John Cennick's four-line grace before a meal, conventionally dated 1741 from its earliest verified print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asks the Lord to make the shared table a place of conscious worship, receives food as divine provision, and looks beyond one meal toward fellowship with God in parad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brevity is part of its design: the whole movement from ordinary food to final hope can be sung before a meal without turning grace into a miniature serm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old word creatures refers to created gifts placed on the table, not to the diners or to animals in particula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o ask God to bless them is to acknowledge dependence and to receive them gratefull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prayer begins with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 is not summoned from absence as though confined to sacred buildings; the worshipers ask to recognize and honor the Lord who is already present and to join the adoration offered everywhe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hared table therefore becomes part of the worship of the whole church without ceasing to be an ordinary me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request for blessing confesses creation and provid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ood remains God's creaturely gift even after farming, commerce, cooking, and human labor have shaped i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ing or speak the grace slowly enough for it to become an actual prayer rather than a signal to begin eat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Name the labor and generosity behind the meal, thank those who prepared it, and let gratitude lead to fair treatment of workers and care for cre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Make room at the table for guests, newcomers, and people who might otherwise eat alone; hospitality gives practical form to the prayer for God's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thanksgiving with action for people who lack food, remembering that prayer over abundance is hollow when it ignores a hungry neighbo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using the hymn at Holy Communion, explain both its original place before an ordinary meal and the later sacramental meaning given to its table and kingdom imager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2026-08-28T03:33:41Z</dcterms:created>
  <dcterms:modified xsi:type="dcterms:W3CDTF">2026-08-28T03:33:41Z</dcterms:modified>
  <dc:title>Be Present at Our Table, Lord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