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eams of Heaven as I G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ams of Heaven as I Go is Charles Albert Tindley's gospel hymn of pilgrimage, struggle, and durable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lly titled Some Day, it asks for heavenly light along a wilderness road and repeatedly trusts Jesus to lead the singer ho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does not pretend that faith removes uncertainty; it confesses guidance while the future remains unse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piritual movement is deliberately hone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lear skies can become clouded, injustice may appear to defeat righteousness, and burdens can press heavi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ams of Heaven as I Go joins providence and pilgrim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does not disclose every stage of the future, but Christ's leadership is sufficient for the next ste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is therefore neither complete information nor control; it is trust practiced while the road remains partly da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offers a theology of resilient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il may reign for a time, and power may appear to defeat what is right, yet neither condition receives ultimate author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k for enough light to take the next faithful step when the whole future cannot be se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grief, disappointment, and injustice truthfully instead of treating them as failures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people under pressure with hope grounded in Christ's leadership rather than easy optim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promise of God's future motivate present ministries of care, dignity, and jus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firm licensing before reproducing, projecting, recording, or streaming Hoy's copyrighted arrang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2026-08-26T22:14:59Z</dcterms:created>
  <dcterms:modified xsi:type="dcterms:W3CDTF">2026-08-26T22:14:59Z</dcterms:modified>
  <dc:title>Beams of Heaven as I Go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