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955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Because Thou Hast Sai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ecause Thou Hast Said is a short Communion hymn drawn from a four-stanza poem by Charles Wesley published in 1745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two stanzas now sung under this title begin with Christ’s command at the Lord’s Supper and answer it with willing participation in the “mystical brea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” The worshiper comes to the table not because of personal worthiness, but in response to Christ and in expectation of gra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text moves from sacramental obedience to prayer for the Holy Spirit, the fullness of divine love, the mind and image of Christ, and the gifts of gra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final contrast is especially important: the appointed means are embraced, yet everything received is owed to Jesus’ grac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begins with obedience grounded in Christ’s wor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worshiper receives the sacramental bread because Christ has commanded remembrance at the tabl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action is therefore neither a private invention nor a claim of personal merit; it is a response of faith to Jesu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sacramental language also reflects the Wesleyan doctrine of the means of gra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 the 1745 setting, Holy Communion stands alongside prayer and Scripture as an appointed practice through which believers seek God’s gracious work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ome to the Lord’s Table in response to Christ’s command, trusting his grace rather than personal meri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ceive Holy Communion as a practice of remembrance, proclamation, prayer, and openness to God’s transforming work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y for the Holy Spirit to form the mind and image of Christ in daily lif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to explore how prayer, Scripture, and Communion function as means of grace without becoming substitutes for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the final lines shape a posture of gratitude: Christian practices are embraced faithfully, but every saving and sanctifying gift is owed to Jesus’ grac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2026-10-13T08:14:17Z</dcterms:created>
  <dcterms:modified xsi:type="dcterms:W3CDTF">2026-10-13T08:14:17Z</dcterms:modified>
  <dc:title>Because Thou Hast Said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