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925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ecome to Us the Living Brea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come to Us the Living Bread is Miriam Drury’s modern Communion hymn, a concise congregational prayer centered on Christ as the source of spiritual nourishment and on the unity of believers around the Lord’s Tab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biblical imagery is rooted especially in Jesus’ declaration that he is the bread of life and in the New Testament accounts of the bread and cu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joins personal dependence on Christ with the corporate character of Commun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Lord’s Supper is not treated merely as an individual devotional act; it gathers Christians into one body, recalls Christ’s self-giving, and directs the congregation toward thanksgiving, covenant faithfulness, and common prai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cause the text remains copyrighted, its complete wording should be used only through authorized hymnals or appropriate licensi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Holy Communion as Christ-centered nourish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governing image is not the bread by itself but the living Christ to whom the sacramental signs direct the chur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meal therefore points beyond ritual action toward dependence on the crucified and risen Lord who sustains Christian fai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covena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bread and cup recall Christ’s self-giving and the new covenant announced at the Last Supp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pproach the Lord’s Table with gratitude for Christ as the true source of spiritual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member that Communion joins believers not only to Christ but also to one another as one bod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bread-of-life imagery to reflect honestly on spiritual hunger and dependence on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participation in the sacrament renew commitments to reconciliation, shared worship, and Christian fellow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on World Communion Sunday to emphasize the unity of the church across congregations, cultures, and tradition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2026-10-13T07:25:07Z</dcterms:created>
  <dcterms:modified xsi:type="dcterms:W3CDTF">2026-10-13T07:25:07Z</dcterms:modified>
  <dc:title>Become to Us the Living Bread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