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84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ecome to Us the Living Bre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ome to Us the Living Bread is a modern Communion hymn by Miriam Dru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centered on Christ as the living bread and is designed for use around the Lord's Table, where the congregation prays for spiritual nourishment, renewal, and fellowship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not public dom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ymnary identifies the text as dated 1970, and standard hymnal sources record the words as copyrighted in 1972 by The Westminster Pr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the text is copyrighted, it should be discussed historically and theologically without reproducing or reconstructing its word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ommunion as more than religious recol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a congregational act in which believers remember Christ, receive spiritual nourishment, and are renewed in the grace of the living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acramental theology is centered on Christ him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read and cup are meaningful because they direct the church to the crucified and risen Christ, who gives life, sustains faith, and gathers believers into one bod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communal dimension of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the Lord's Table with humility, gratitude, and faith in Christ's sustain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ommunion joins believers to Christ and to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bread of life imagery to reflect on spiritual hunger and dependence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participation in the sacrament renew commitment to worship, service, and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the ordinary signs of bread and cup through which the church remembers Christ's self-giving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2026-08-28T01:56:38Z</dcterms:created>
  <dcterms:modified xsi:type="dcterms:W3CDTF">2026-08-28T01:56:38Z</dcterms:modified>
  <dc:title>Become to Us the Living Bread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