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35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Bless Thou the Gif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“Bless Thou the Gifts” is a compact prayer of dedication by Samuel Longfell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modern hymnals it often functions as an offertory response, placing material gifts, human planning, and the work of the church before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theology is deliberately modest: worshipers act, give, plan, and commit themselves, but they do not control the fruit of their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becomes richer when its original setting is recover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was not first written as an isolated offertory sent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central doctrine is stewardship understood as consecr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at believers possess and plan is not treated as autonomous property placed temporarily at God's dispos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act of offering acknowledges that life, ability, resources, and opportunity are already gifts received within God's provid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original hospital setting adds a theology of neighbor-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offering is directed toward human need, particularly care for those who suffer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giving financially, connect the gift to the people and ministries it is intended to serve rather than treating the offertory as an isolated trans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efore beginning a new ministry, building project, medical mission, or community program, dedicate both the resources and the planning process to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1 Chronicles 29:14 to practice gratitude by naming which abilities, opportunities, relationships, and resources have first been received as gift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valuate church budgets and projects partly by asking how they serve people who are vulnerable, sick, poor, isolated, or otherwise in ne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fter careful planning and responsible work, resist the temptation to control every outcome; pray with Psalm 90:17 for God to establish what is genuinely good and useful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2026-10-14T17:01:21Z</dcterms:created>
  <dcterms:modified xsi:type="dcterms:W3CDTF">2026-10-14T17:01:21Z</dcterms:modified>
  <dc:title>Bless Thou the Gifts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