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slideLayouts/_rels/slideLayout9.xml.rels" ContentType="application/vnd.openxmlformats-package.relationships+xml"/>
  <Override PartName="/ppt/slideLayouts/_rels/slideLayout8.xml.rels" ContentType="application/vnd.openxmlformats-package.relationships+xml"/>
  <Override PartName="/ppt/slideLayouts/_rels/slideLayout7.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6.xml.rels" ContentType="application/vnd.openxmlformats-package.relationships+xml"/>
  <Override PartName="/ppt/slideLayouts/_rels/slideLayout10.xml.rels" ContentType="application/vnd.openxmlformats-package.relationships+xml"/>
  <Override PartName="/ppt/slideLayouts/_rels/slideLayout2.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s/_rels/slide5.xml.rels" ContentType="application/vnd.openxmlformats-package.relationships+xml"/>
  <Override PartName="/ppt/slides/_rels/slide21.xml.rels" ContentType="application/vnd.openxmlformats-package.relationships+xml"/>
  <Override PartName="/ppt/slides/_rels/slide19.xml.rels" ContentType="application/vnd.openxmlformats-package.relationships+xml"/>
  <Override PartName="/ppt/slides/_rels/slide4.xml.rels" ContentType="application/vnd.openxmlformats-package.relationships+xml"/>
  <Override PartName="/ppt/slides/_rels/slide20.xml.rels" ContentType="application/vnd.openxmlformats-package.relationships+xml"/>
  <Override PartName="/ppt/slides/_rels/slide18.xml.rels" ContentType="application/vnd.openxmlformats-package.relationships+xml"/>
  <Override PartName="/ppt/slides/_rels/slide3.xml.rels" ContentType="application/vnd.openxmlformats-package.relationships+xml"/>
  <Override PartName="/ppt/slides/_rels/slide17.xml.rels" ContentType="application/vnd.openxmlformats-package.relationships+xml"/>
  <Override PartName="/ppt/slides/_rels/slide2.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22.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xml.rels" ContentType="application/vnd.openxmlformats-package.relationships+xml"/>
  <Override PartName="/ppt/slides/_rels/slide16.xml.rels" ContentType="application/vnd.openxmlformats-package.relationships+xml"/>
  <Override PartName="/ppt/slides/slide13.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22.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17.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s/slide5.xml" ContentType="application/vnd.openxmlformats-officedocument.presentationml.slide+xml"/>
  <Override PartName="/ppt/slides/slide21.xml" ContentType="application/vnd.openxmlformats-officedocument.presentationml.slide+xml"/>
  <Override PartName="/ppt/_rels/presentation.xml.rels" ContentType="application/vnd.openxmlformats-package.relationships+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10.jpeg" ContentType="image/jpeg"/>
  <Override PartName="/ppt/media/image6.jpeg" ContentType="image/jpeg"/>
  <Override PartName="/ppt/media/image11.jpeg" ContentType="image/jpeg"/>
  <Override PartName="/ppt/media/image7.jpeg" ContentType="image/jpeg"/>
  <Override PartName="/ppt/media/image8.jpeg" ContentType="image/jpeg"/>
  <Override PartName="/ppt/media/image9.jpeg" ContentType="image/jpeg"/>
</Types>
</file>

<file path=_rels/.rels><?xml version="1.0" encoding="UTF-8"?>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12192000" cy="68580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itle Slide">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2040" cy="146952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1" name="PlaceHolder 2"/>
          <p:cNvSpPr>
            <a:spLocks noGrp="1"/>
          </p:cNvSpPr>
          <p:nvPr>
            <p:ph type="dt" idx="1"/>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2" name="PlaceHolder 3"/>
          <p:cNvSpPr>
            <a:spLocks noGrp="1"/>
          </p:cNvSpPr>
          <p:nvPr>
            <p:ph type="ftr" idx="2"/>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3" name="PlaceHolder 4"/>
          <p:cNvSpPr>
            <a:spLocks noGrp="1"/>
          </p:cNvSpPr>
          <p:nvPr>
            <p:ph type="sldNum" idx="3"/>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E661875E-391E-47D5-9530-A155E55B5410}"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t with Caption">
    <p:bg>
      <p:bgPr>
        <a:solidFill>
          <a:srgbClr val="ffffff"/>
        </a:solidFill>
      </p:bgPr>
    </p:bg>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2880"/>
            <a:ext cx="3007800" cy="1161720"/>
          </a:xfrm>
          <a:prstGeom prst="rect">
            <a:avLst/>
          </a:prstGeom>
          <a:noFill/>
          <a:ln w="0">
            <a:noFill/>
          </a:ln>
        </p:spPr>
        <p:txBody>
          <a:bodyPr lIns="91440" rIns="91440" tIns="45720" bIns="45720" anchor="b">
            <a:noAutofit/>
          </a:bodyPr>
          <a:p>
            <a:pPr indent="0" defTabSz="457200">
              <a:lnSpc>
                <a:spcPct val="100000"/>
              </a:lnSpc>
              <a:buNone/>
            </a:pPr>
            <a:r>
              <a:rPr b="1" lang="en-US" sz="2000" strike="noStrike" u="none">
                <a:solidFill>
                  <a:schemeClr val="dk1"/>
                </a:solidFill>
                <a:effectLst/>
                <a:uFillTx/>
                <a:latin typeface="Calibri"/>
              </a:rPr>
              <a:t>Click to edit Master title style</a:t>
            </a:r>
            <a:endParaRPr b="0" lang="en-US" sz="2000" strike="noStrike" u="none">
              <a:solidFill>
                <a:schemeClr val="dk1"/>
              </a:solidFill>
              <a:effectLst/>
              <a:uFillTx/>
              <a:latin typeface="Calibri"/>
            </a:endParaRPr>
          </a:p>
        </p:txBody>
      </p:sp>
      <p:sp>
        <p:nvSpPr>
          <p:cNvPr id="48" name="PlaceHolder 2"/>
          <p:cNvSpPr>
            <a:spLocks noGrp="1"/>
          </p:cNvSpPr>
          <p:nvPr>
            <p:ph type="body"/>
          </p:nvPr>
        </p:nvSpPr>
        <p:spPr>
          <a:xfrm>
            <a:off x="3575160" y="272880"/>
            <a:ext cx="5111280" cy="5852880"/>
          </a:xfrm>
          <a:prstGeom prst="rect">
            <a:avLst/>
          </a:prstGeom>
          <a:noFill/>
          <a:ln w="0">
            <a:noFill/>
          </a:ln>
        </p:spPr>
        <p:txBody>
          <a:bodyPr lIns="91440" rIns="91440" tIns="45720" bIns="45720" anchor="t">
            <a:noAutofit/>
          </a:bodyPr>
          <a:p>
            <a:pPr marL="343080" indent="-343080" defTabSz="457200">
              <a:lnSpc>
                <a:spcPct val="100000"/>
              </a:lnSpc>
              <a:spcBef>
                <a:spcPts val="641"/>
              </a:spcBef>
              <a:buClr>
                <a:srgbClr val="000000"/>
              </a:buClr>
              <a:buFont typeface="Arial"/>
              <a:buChar char="•"/>
            </a:pPr>
            <a:r>
              <a:rPr b="0" lang="en-US" sz="3200" strike="noStrike" u="none">
                <a:solidFill>
                  <a:schemeClr val="dk1"/>
                </a:solidFill>
                <a:effectLst/>
                <a:uFillTx/>
                <a:latin typeface="Calibri"/>
              </a:rPr>
              <a:t>Click to edit Master text styles</a:t>
            </a:r>
            <a:endParaRPr b="0" lang="en-US" sz="3200" strike="noStrike" u="none">
              <a:solidFill>
                <a:schemeClr val="dk1"/>
              </a:solidFill>
              <a:effectLst/>
              <a:uFillTx/>
              <a:latin typeface="Calibri"/>
            </a:endParaRPr>
          </a:p>
          <a:p>
            <a:pPr lvl="1" marL="743040" indent="-28584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Second level</a:t>
            </a:r>
            <a:endParaRPr b="0" lang="en-US" sz="2800" strike="noStrike" u="none">
              <a:solidFill>
                <a:schemeClr val="dk1"/>
              </a:solidFill>
              <a:effectLst/>
              <a:uFillTx/>
              <a:latin typeface="Calibri"/>
            </a:endParaRPr>
          </a:p>
          <a:p>
            <a:pPr lvl="2" marL="1143000" indent="-22860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Third level</a:t>
            </a:r>
            <a:endParaRPr b="0" lang="en-US" sz="2400" strike="noStrike" u="none">
              <a:solidFill>
                <a:schemeClr val="dk1"/>
              </a:solidFill>
              <a:effectLst/>
              <a:uFillTx/>
              <a:latin typeface="Calibri"/>
            </a:endParaRPr>
          </a:p>
          <a:p>
            <a:pPr lvl="3" marL="16002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Fourth level</a:t>
            </a:r>
            <a:endParaRPr b="0" lang="en-US" sz="2000" strike="noStrike" u="none">
              <a:solidFill>
                <a:schemeClr val="dk1"/>
              </a:solidFill>
              <a:effectLst/>
              <a:uFillTx/>
              <a:latin typeface="Calibri"/>
            </a:endParaRPr>
          </a:p>
          <a:p>
            <a:pPr lvl="4" marL="20574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Fifth level</a:t>
            </a:r>
            <a:endParaRPr b="0" lang="en-US" sz="2000" strike="noStrike" u="none">
              <a:solidFill>
                <a:schemeClr val="dk1"/>
              </a:solidFill>
              <a:effectLst/>
              <a:uFillTx/>
              <a:latin typeface="Calibri"/>
            </a:endParaRPr>
          </a:p>
        </p:txBody>
      </p:sp>
      <p:sp>
        <p:nvSpPr>
          <p:cNvPr id="49" name="PlaceHolder 3"/>
          <p:cNvSpPr>
            <a:spLocks noGrp="1"/>
          </p:cNvSpPr>
          <p:nvPr>
            <p:ph type="body"/>
          </p:nvPr>
        </p:nvSpPr>
        <p:spPr>
          <a:xfrm>
            <a:off x="457200" y="1434960"/>
            <a:ext cx="3007800" cy="4690800"/>
          </a:xfrm>
          <a:prstGeom prst="rect">
            <a:avLst/>
          </a:prstGeom>
          <a:noFill/>
          <a:ln w="0">
            <a:noFill/>
          </a:ln>
        </p:spPr>
        <p:txBody>
          <a:bodyPr lIns="91440" rIns="91440" tIns="45720" bIns="45720" anchor="t">
            <a:noAutofit/>
          </a:bodyPr>
          <a:p>
            <a:pPr indent="0" defTabSz="457200">
              <a:lnSpc>
                <a:spcPct val="100000"/>
              </a:lnSpc>
              <a:spcBef>
                <a:spcPts val="281"/>
              </a:spcBef>
              <a:buNone/>
              <a:tabLst>
                <a:tab algn="l" pos="0"/>
              </a:tabLst>
            </a:pPr>
            <a:r>
              <a:rPr b="0" lang="en-US" sz="1400" strike="noStrike" u="none">
                <a:solidFill>
                  <a:schemeClr val="dk1"/>
                </a:solidFill>
                <a:effectLst/>
                <a:uFillTx/>
                <a:latin typeface="Calibri"/>
              </a:rPr>
              <a:t>Click to edit Master text styles</a:t>
            </a:r>
            <a:endParaRPr b="0" lang="en-US" sz="1400" strike="noStrike" u="none">
              <a:solidFill>
                <a:schemeClr val="dk1"/>
              </a:solidFill>
              <a:effectLst/>
              <a:uFillTx/>
              <a:latin typeface="Calibri"/>
            </a:endParaRPr>
          </a:p>
        </p:txBody>
      </p:sp>
      <p:sp>
        <p:nvSpPr>
          <p:cNvPr id="50" name="PlaceHolder 4"/>
          <p:cNvSpPr>
            <a:spLocks noGrp="1"/>
          </p:cNvSpPr>
          <p:nvPr>
            <p:ph type="dt" idx="28"/>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51" name="PlaceHolder 5"/>
          <p:cNvSpPr>
            <a:spLocks noGrp="1"/>
          </p:cNvSpPr>
          <p:nvPr>
            <p:ph type="ftr" idx="29"/>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52" name="PlaceHolder 6"/>
          <p:cNvSpPr>
            <a:spLocks noGrp="1"/>
          </p:cNvSpPr>
          <p:nvPr>
            <p:ph type="sldNum" idx="30"/>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6E5992AB-A861-4DA1-BE43-F1DB62997C01}"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Picture with Caption">
    <p:bg>
      <p:bgPr>
        <a:solidFill>
          <a:srgbClr val="ffffff"/>
        </a:solidFill>
      </p:bgPr>
    </p:bg>
    <p:spTree>
      <p:nvGrpSpPr>
        <p:cNvPr id="1" name=""/>
        <p:cNvGrpSpPr/>
        <p:nvPr/>
      </p:nvGrpSpPr>
      <p:grpSpPr>
        <a:xfrm>
          <a:off x="0" y="0"/>
          <a:ext cx="0" cy="0"/>
          <a:chOff x="0" y="0"/>
          <a:chExt cx="0" cy="0"/>
        </a:xfrm>
      </p:grpSpPr>
      <p:sp>
        <p:nvSpPr>
          <p:cNvPr id="53" name="PlaceHolder 1"/>
          <p:cNvSpPr>
            <a:spLocks noGrp="1"/>
          </p:cNvSpPr>
          <p:nvPr>
            <p:ph type="title"/>
          </p:nvPr>
        </p:nvSpPr>
        <p:spPr>
          <a:xfrm>
            <a:off x="1792440" y="4800600"/>
            <a:ext cx="5486040" cy="566280"/>
          </a:xfrm>
          <a:prstGeom prst="rect">
            <a:avLst/>
          </a:prstGeom>
          <a:noFill/>
          <a:ln w="0">
            <a:noFill/>
          </a:ln>
        </p:spPr>
        <p:txBody>
          <a:bodyPr lIns="91440" rIns="91440" tIns="45720" bIns="45720" anchor="b">
            <a:noAutofit/>
          </a:bodyPr>
          <a:p>
            <a:pPr indent="0" defTabSz="457200">
              <a:lnSpc>
                <a:spcPct val="100000"/>
              </a:lnSpc>
              <a:buNone/>
            </a:pPr>
            <a:r>
              <a:rPr b="1" lang="en-US" sz="2000" strike="noStrike" u="none">
                <a:solidFill>
                  <a:schemeClr val="dk1"/>
                </a:solidFill>
                <a:effectLst/>
                <a:uFillTx/>
                <a:latin typeface="Calibri"/>
              </a:rPr>
              <a:t>Click to edit Master title style</a:t>
            </a:r>
            <a:endParaRPr b="0" lang="en-US" sz="2000" strike="noStrike" u="none">
              <a:solidFill>
                <a:schemeClr val="dk1"/>
              </a:solidFill>
              <a:effectLst/>
              <a:uFillTx/>
              <a:latin typeface="Calibri"/>
            </a:endParaRPr>
          </a:p>
        </p:txBody>
      </p:sp>
      <p:sp>
        <p:nvSpPr>
          <p:cNvPr id="54" name="PlaceHolder 2"/>
          <p:cNvSpPr>
            <a:spLocks noGrp="1"/>
          </p:cNvSpPr>
          <p:nvPr>
            <p:ph type="body"/>
          </p:nvPr>
        </p:nvSpPr>
        <p:spPr>
          <a:xfrm>
            <a:off x="1792440" y="612720"/>
            <a:ext cx="5486040" cy="4114440"/>
          </a:xfrm>
          <a:prstGeom prst="rect">
            <a:avLst/>
          </a:prstGeom>
          <a:noFill/>
          <a:ln w="0">
            <a:noFill/>
          </a:ln>
        </p:spPr>
        <p:txBody>
          <a:bodyPr lIns="90000" rIns="90000" tIns="45000" bIns="45000" anchor="t">
            <a:noAutofit/>
          </a:bodyPr>
          <a:p>
            <a:pPr marL="432000" indent="-324000">
              <a:spcBef>
                <a:spcPts val="1417"/>
              </a:spcBef>
              <a:buClr>
                <a:srgbClr val="000000"/>
              </a:buClr>
              <a:buSzPct val="45000"/>
              <a:buFont typeface="Wingdings" charset="2"/>
              <a:buChar char=""/>
            </a:pPr>
            <a:r>
              <a:rPr b="0" lang="en-US" sz="3200" strike="noStrike" u="none">
                <a:solidFill>
                  <a:schemeClr val="dk1"/>
                </a:solidFill>
                <a:effectLst/>
                <a:uFillTx/>
                <a:latin typeface="Calibri"/>
              </a:rPr>
              <a:t>Click to edit the outline text format</a:t>
            </a:r>
            <a:endParaRPr b="0" lang="en-US" sz="3200" strike="noStrike" u="none">
              <a:solidFill>
                <a:schemeClr val="dk1"/>
              </a:solidFill>
              <a:effectLst/>
              <a:uFillTx/>
              <a:latin typeface="Calibri"/>
            </a:endParaRPr>
          </a:p>
          <a:p>
            <a:pPr lvl="1" marL="864000" indent="-324000">
              <a:spcBef>
                <a:spcPts val="1134"/>
              </a:spcBef>
              <a:buClr>
                <a:srgbClr val="000000"/>
              </a:buClr>
              <a:buSzPct val="75000"/>
              <a:buFont typeface="Symbol" charset="2"/>
              <a:buChar char=""/>
            </a:pPr>
            <a:r>
              <a:rPr b="0" lang="en-US" sz="3200" strike="noStrike" u="none">
                <a:solidFill>
                  <a:schemeClr val="dk1"/>
                </a:solidFill>
                <a:effectLst/>
                <a:uFillTx/>
                <a:latin typeface="Calibri"/>
              </a:rPr>
              <a:t>Second Outline Level</a:t>
            </a:r>
            <a:endParaRPr b="0" lang="en-US" sz="3200" strike="noStrike" u="none">
              <a:solidFill>
                <a:schemeClr val="dk1"/>
              </a:solidFill>
              <a:effectLst/>
              <a:uFillTx/>
              <a:latin typeface="Calibri"/>
            </a:endParaRPr>
          </a:p>
          <a:p>
            <a:pPr lvl="2" marL="1296000" indent="-288000">
              <a:spcBef>
                <a:spcPts val="850"/>
              </a:spcBef>
              <a:buClr>
                <a:srgbClr val="000000"/>
              </a:buClr>
              <a:buSzPct val="45000"/>
              <a:buFont typeface="Wingdings" charset="2"/>
              <a:buChar char=""/>
            </a:pPr>
            <a:r>
              <a:rPr b="0" lang="en-US" sz="3200" strike="noStrike" u="none">
                <a:solidFill>
                  <a:schemeClr val="dk1"/>
                </a:solidFill>
                <a:effectLst/>
                <a:uFillTx/>
                <a:latin typeface="Calibri"/>
              </a:rPr>
              <a:t>Third Outline Level</a:t>
            </a:r>
            <a:endParaRPr b="0" lang="en-US" sz="3200" strike="noStrike" u="none">
              <a:solidFill>
                <a:schemeClr val="dk1"/>
              </a:solidFill>
              <a:effectLst/>
              <a:uFillTx/>
              <a:latin typeface="Calibri"/>
            </a:endParaRPr>
          </a:p>
          <a:p>
            <a:pPr lvl="3" marL="1728000" indent="-216000">
              <a:spcBef>
                <a:spcPts val="567"/>
              </a:spcBef>
              <a:buClr>
                <a:srgbClr val="000000"/>
              </a:buClr>
              <a:buSzPct val="75000"/>
              <a:buFont typeface="Symbol" charset="2"/>
              <a:buChar char=""/>
            </a:pPr>
            <a:r>
              <a:rPr b="0" lang="en-US" sz="3200" strike="noStrike" u="none">
                <a:solidFill>
                  <a:schemeClr val="dk1"/>
                </a:solidFill>
                <a:effectLst/>
                <a:uFillTx/>
                <a:latin typeface="Calibri"/>
              </a:rPr>
              <a:t>Fourth Outline Level</a:t>
            </a:r>
            <a:endParaRPr b="0" lang="en-US" sz="3200" strike="noStrike" u="none">
              <a:solidFill>
                <a:schemeClr val="dk1"/>
              </a:solidFill>
              <a:effectLst/>
              <a:uFillTx/>
              <a:latin typeface="Calibri"/>
            </a:endParaRPr>
          </a:p>
          <a:p>
            <a:pPr lvl="4" marL="2160000" indent="-216000">
              <a:spcBef>
                <a:spcPts val="283"/>
              </a:spcBef>
              <a:buClr>
                <a:srgbClr val="000000"/>
              </a:buClr>
              <a:buSzPct val="45000"/>
              <a:buFont typeface="Wingdings" charset="2"/>
              <a:buChar char=""/>
            </a:pPr>
            <a:r>
              <a:rPr b="0" lang="en-US" sz="3200" strike="noStrike" u="none">
                <a:solidFill>
                  <a:schemeClr val="dk1"/>
                </a:solidFill>
                <a:effectLst/>
                <a:uFillTx/>
                <a:latin typeface="Calibri"/>
              </a:rPr>
              <a:t>Fifth Outline Level</a:t>
            </a:r>
            <a:endParaRPr b="0" lang="en-US" sz="3200" strike="noStrike" u="none">
              <a:solidFill>
                <a:schemeClr val="dk1"/>
              </a:solidFill>
              <a:effectLst/>
              <a:uFillTx/>
              <a:latin typeface="Calibri"/>
            </a:endParaRPr>
          </a:p>
          <a:p>
            <a:pPr lvl="5" marL="2592000" indent="-216000">
              <a:spcBef>
                <a:spcPts val="283"/>
              </a:spcBef>
              <a:buClr>
                <a:srgbClr val="000000"/>
              </a:buClr>
              <a:buSzPct val="45000"/>
              <a:buFont typeface="Wingdings" charset="2"/>
              <a:buChar char=""/>
            </a:pPr>
            <a:r>
              <a:rPr b="0" lang="en-US" sz="3200" strike="noStrike" u="none">
                <a:solidFill>
                  <a:schemeClr val="dk1"/>
                </a:solidFill>
                <a:effectLst/>
                <a:uFillTx/>
                <a:latin typeface="Calibri"/>
              </a:rPr>
              <a:t>Sixth Outline Level</a:t>
            </a:r>
            <a:endParaRPr b="0" lang="en-US" sz="3200" strike="noStrike" u="none">
              <a:solidFill>
                <a:schemeClr val="dk1"/>
              </a:solidFill>
              <a:effectLst/>
              <a:uFillTx/>
              <a:latin typeface="Calibri"/>
            </a:endParaRPr>
          </a:p>
          <a:p>
            <a:pPr lvl="6" marL="3024000" indent="-216000">
              <a:spcBef>
                <a:spcPts val="283"/>
              </a:spcBef>
              <a:buClr>
                <a:srgbClr val="000000"/>
              </a:buClr>
              <a:buSzPct val="45000"/>
              <a:buFont typeface="Wingdings" charset="2"/>
              <a:buChar char=""/>
            </a:pPr>
            <a:r>
              <a:rPr b="0" lang="en-US" sz="3200" strike="noStrike" u="none">
                <a:solidFill>
                  <a:schemeClr val="dk1"/>
                </a:solidFill>
                <a:effectLst/>
                <a:uFillTx/>
                <a:latin typeface="Calibri"/>
              </a:rPr>
              <a:t>Seventh Outline Level</a:t>
            </a:r>
            <a:endParaRPr b="0" lang="en-US" sz="3200" strike="noStrike" u="none">
              <a:solidFill>
                <a:schemeClr val="dk1"/>
              </a:solidFill>
              <a:effectLst/>
              <a:uFillTx/>
              <a:latin typeface="Calibri"/>
            </a:endParaRPr>
          </a:p>
        </p:txBody>
      </p:sp>
      <p:sp>
        <p:nvSpPr>
          <p:cNvPr id="55" name="PlaceHolder 3"/>
          <p:cNvSpPr>
            <a:spLocks noGrp="1"/>
          </p:cNvSpPr>
          <p:nvPr>
            <p:ph type="body"/>
          </p:nvPr>
        </p:nvSpPr>
        <p:spPr>
          <a:xfrm>
            <a:off x="1792440" y="5367240"/>
            <a:ext cx="5486040" cy="804600"/>
          </a:xfrm>
          <a:prstGeom prst="rect">
            <a:avLst/>
          </a:prstGeom>
          <a:noFill/>
          <a:ln w="0">
            <a:noFill/>
          </a:ln>
        </p:spPr>
        <p:txBody>
          <a:bodyPr lIns="91440" rIns="91440" tIns="45720" bIns="45720" anchor="t">
            <a:noAutofit/>
          </a:bodyPr>
          <a:p>
            <a:pPr indent="0" defTabSz="457200">
              <a:lnSpc>
                <a:spcPct val="100000"/>
              </a:lnSpc>
              <a:spcBef>
                <a:spcPts val="281"/>
              </a:spcBef>
              <a:buNone/>
              <a:tabLst>
                <a:tab algn="l" pos="0"/>
              </a:tabLst>
            </a:pPr>
            <a:r>
              <a:rPr b="0" lang="en-US" sz="1400" strike="noStrike" u="none">
                <a:solidFill>
                  <a:schemeClr val="dk1"/>
                </a:solidFill>
                <a:effectLst/>
                <a:uFillTx/>
                <a:latin typeface="Calibri"/>
              </a:rPr>
              <a:t>Click to edit Master text styles</a:t>
            </a:r>
            <a:endParaRPr b="0" lang="en-US" sz="1400" strike="noStrike" u="none">
              <a:solidFill>
                <a:schemeClr val="dk1"/>
              </a:solidFill>
              <a:effectLst/>
              <a:uFillTx/>
              <a:latin typeface="Calibri"/>
            </a:endParaRPr>
          </a:p>
        </p:txBody>
      </p:sp>
      <p:sp>
        <p:nvSpPr>
          <p:cNvPr id="56" name="PlaceHolder 4"/>
          <p:cNvSpPr>
            <a:spLocks noGrp="1"/>
          </p:cNvSpPr>
          <p:nvPr>
            <p:ph type="dt" idx="31"/>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57" name="PlaceHolder 5"/>
          <p:cNvSpPr>
            <a:spLocks noGrp="1"/>
          </p:cNvSpPr>
          <p:nvPr>
            <p:ph type="ftr" idx="32"/>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58" name="PlaceHolder 6"/>
          <p:cNvSpPr>
            <a:spLocks noGrp="1"/>
          </p:cNvSpPr>
          <p:nvPr>
            <p:ph type="sldNum" idx="33"/>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09A3A558-AE8C-451D-BA54-7E865F43D6B2}"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itle and Vertical Text">
    <p:bg>
      <p:bgPr>
        <a:solidFill>
          <a:srgbClr val="ffffff"/>
        </a:solidFill>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5" name="PlaceHolder 2"/>
          <p:cNvSpPr>
            <a:spLocks noGrp="1"/>
          </p:cNvSpPr>
          <p:nvPr>
            <p:ph type="body"/>
          </p:nvPr>
        </p:nvSpPr>
        <p:spPr>
          <a:xfrm>
            <a:off x="457200" y="1600200"/>
            <a:ext cx="8229240" cy="4525560"/>
          </a:xfrm>
          <a:prstGeom prst="rect">
            <a:avLst/>
          </a:prstGeom>
          <a:noFill/>
          <a:ln w="0">
            <a:noFill/>
          </a:ln>
        </p:spPr>
        <p:txBody>
          <a:bodyPr lIns="91440" rIns="91440" tIns="45720" bIns="45720" anchor="t" vert="eaVert">
            <a:noAutofit/>
          </a:bodyPr>
          <a:p>
            <a:pPr marL="343080" indent="-343080" defTabSz="457200">
              <a:lnSpc>
                <a:spcPct val="100000"/>
              </a:lnSpc>
              <a:spcBef>
                <a:spcPts val="641"/>
              </a:spcBef>
              <a:buClr>
                <a:srgbClr val="000000"/>
              </a:buClr>
              <a:buFont typeface="Arial"/>
              <a:buChar char="•"/>
            </a:pPr>
            <a:r>
              <a:rPr b="0" lang="en-US" sz="3200" strike="noStrike" u="none">
                <a:solidFill>
                  <a:schemeClr val="dk1"/>
                </a:solidFill>
                <a:effectLst/>
                <a:uFillTx/>
                <a:latin typeface="Calibri"/>
              </a:rPr>
              <a:t>Click to edit Master text styles</a:t>
            </a:r>
            <a:endParaRPr b="0" lang="en-US" sz="3200" strike="noStrike" u="none">
              <a:solidFill>
                <a:schemeClr val="dk1"/>
              </a:solidFill>
              <a:effectLst/>
              <a:uFillTx/>
              <a:latin typeface="Calibri"/>
            </a:endParaRPr>
          </a:p>
          <a:p>
            <a:pPr lvl="1" marL="743040" indent="-28584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Second level</a:t>
            </a:r>
            <a:endParaRPr b="0" lang="en-US" sz="2800" strike="noStrike" u="none">
              <a:solidFill>
                <a:schemeClr val="dk1"/>
              </a:solidFill>
              <a:effectLst/>
              <a:uFillTx/>
              <a:latin typeface="Calibri"/>
            </a:endParaRPr>
          </a:p>
          <a:p>
            <a:pPr lvl="2" marL="1143000" indent="-22860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Third level</a:t>
            </a:r>
            <a:endParaRPr b="0" lang="en-US" sz="2400" strike="noStrike" u="none">
              <a:solidFill>
                <a:schemeClr val="dk1"/>
              </a:solidFill>
              <a:effectLst/>
              <a:uFillTx/>
              <a:latin typeface="Calibri"/>
            </a:endParaRPr>
          </a:p>
          <a:p>
            <a:pPr lvl="3" marL="16002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Fourth level</a:t>
            </a:r>
            <a:endParaRPr b="0" lang="en-US" sz="2000" strike="noStrike" u="none">
              <a:solidFill>
                <a:schemeClr val="dk1"/>
              </a:solidFill>
              <a:effectLst/>
              <a:uFillTx/>
              <a:latin typeface="Calibri"/>
            </a:endParaRPr>
          </a:p>
          <a:p>
            <a:pPr lvl="4" marL="20574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Fifth level</a:t>
            </a:r>
            <a:endParaRPr b="0" lang="en-US" sz="2000" strike="noStrike" u="none">
              <a:solidFill>
                <a:schemeClr val="dk1"/>
              </a:solidFill>
              <a:effectLst/>
              <a:uFillTx/>
              <a:latin typeface="Calibri"/>
            </a:endParaRPr>
          </a:p>
        </p:txBody>
      </p:sp>
      <p:sp>
        <p:nvSpPr>
          <p:cNvPr id="6" name="PlaceHolder 3"/>
          <p:cNvSpPr>
            <a:spLocks noGrp="1"/>
          </p:cNvSpPr>
          <p:nvPr>
            <p:ph type="dt" idx="4"/>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7" name="PlaceHolder 4"/>
          <p:cNvSpPr>
            <a:spLocks noGrp="1"/>
          </p:cNvSpPr>
          <p:nvPr>
            <p:ph type="ftr" idx="5"/>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8" name="PlaceHolder 5"/>
          <p:cNvSpPr>
            <a:spLocks noGrp="1"/>
          </p:cNvSpPr>
          <p:nvPr>
            <p:ph type="sldNum" idx="6"/>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16DF72A7-661B-4F45-8A33-9352757063F8}"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Vertical Title and Text">
    <p:bg>
      <p:bgPr>
        <a:solidFill>
          <a:srgbClr val="ffffff"/>
        </a:solidFill>
      </p:bgPr>
    </p:bg>
    <p:spTree>
      <p:nvGrpSpPr>
        <p:cNvPr id="1" name=""/>
        <p:cNvGrpSpPr/>
        <p:nvPr/>
      </p:nvGrpSpPr>
      <p:grpSpPr>
        <a:xfrm>
          <a:off x="0" y="0"/>
          <a:ext cx="0" cy="0"/>
          <a:chOff x="0" y="0"/>
          <a:chExt cx="0" cy="0"/>
        </a:xfrm>
      </p:grpSpPr>
      <p:sp>
        <p:nvSpPr>
          <p:cNvPr id="9" name="PlaceHolder 1"/>
          <p:cNvSpPr>
            <a:spLocks noGrp="1"/>
          </p:cNvSpPr>
          <p:nvPr>
            <p:ph type="title"/>
          </p:nvPr>
        </p:nvSpPr>
        <p:spPr>
          <a:xfrm>
            <a:off x="6629400" y="274680"/>
            <a:ext cx="2057040" cy="5851080"/>
          </a:xfrm>
          <a:prstGeom prst="rect">
            <a:avLst/>
          </a:prstGeom>
          <a:noFill/>
          <a:ln w="0">
            <a:noFill/>
          </a:ln>
        </p:spPr>
        <p:txBody>
          <a:bodyPr lIns="91440" rIns="91440" tIns="45720" bIns="45720" anchor="ctr" vert="eaVert">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10" name="PlaceHolder 2"/>
          <p:cNvSpPr>
            <a:spLocks noGrp="1"/>
          </p:cNvSpPr>
          <p:nvPr>
            <p:ph type="body"/>
          </p:nvPr>
        </p:nvSpPr>
        <p:spPr>
          <a:xfrm>
            <a:off x="457200" y="274680"/>
            <a:ext cx="6019560" cy="5851080"/>
          </a:xfrm>
          <a:prstGeom prst="rect">
            <a:avLst/>
          </a:prstGeom>
          <a:noFill/>
          <a:ln w="0">
            <a:noFill/>
          </a:ln>
        </p:spPr>
        <p:txBody>
          <a:bodyPr lIns="91440" rIns="91440" tIns="45720" bIns="45720" anchor="t" vert="eaVert">
            <a:noAutofit/>
          </a:bodyPr>
          <a:p>
            <a:pPr marL="343080" indent="-343080" defTabSz="457200">
              <a:lnSpc>
                <a:spcPct val="100000"/>
              </a:lnSpc>
              <a:spcBef>
                <a:spcPts val="641"/>
              </a:spcBef>
              <a:buClr>
                <a:srgbClr val="000000"/>
              </a:buClr>
              <a:buFont typeface="Arial"/>
              <a:buChar char="•"/>
            </a:pPr>
            <a:r>
              <a:rPr b="0" lang="en-US" sz="3200" strike="noStrike" u="none">
                <a:solidFill>
                  <a:schemeClr val="dk1"/>
                </a:solidFill>
                <a:effectLst/>
                <a:uFillTx/>
                <a:latin typeface="Calibri"/>
              </a:rPr>
              <a:t>Click to edit Master text styles</a:t>
            </a:r>
            <a:endParaRPr b="0" lang="en-US" sz="3200" strike="noStrike" u="none">
              <a:solidFill>
                <a:schemeClr val="dk1"/>
              </a:solidFill>
              <a:effectLst/>
              <a:uFillTx/>
              <a:latin typeface="Calibri"/>
            </a:endParaRPr>
          </a:p>
          <a:p>
            <a:pPr lvl="1" marL="743040" indent="-28584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Second level</a:t>
            </a:r>
            <a:endParaRPr b="0" lang="en-US" sz="2800" strike="noStrike" u="none">
              <a:solidFill>
                <a:schemeClr val="dk1"/>
              </a:solidFill>
              <a:effectLst/>
              <a:uFillTx/>
              <a:latin typeface="Calibri"/>
            </a:endParaRPr>
          </a:p>
          <a:p>
            <a:pPr lvl="2" marL="1143000" indent="-22860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Third level</a:t>
            </a:r>
            <a:endParaRPr b="0" lang="en-US" sz="2400" strike="noStrike" u="none">
              <a:solidFill>
                <a:schemeClr val="dk1"/>
              </a:solidFill>
              <a:effectLst/>
              <a:uFillTx/>
              <a:latin typeface="Calibri"/>
            </a:endParaRPr>
          </a:p>
          <a:p>
            <a:pPr lvl="3" marL="16002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Fourth level</a:t>
            </a:r>
            <a:endParaRPr b="0" lang="en-US" sz="2000" strike="noStrike" u="none">
              <a:solidFill>
                <a:schemeClr val="dk1"/>
              </a:solidFill>
              <a:effectLst/>
              <a:uFillTx/>
              <a:latin typeface="Calibri"/>
            </a:endParaRPr>
          </a:p>
          <a:p>
            <a:pPr lvl="4" marL="20574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Fifth level</a:t>
            </a:r>
            <a:endParaRPr b="0" lang="en-US" sz="2000" strike="noStrike" u="none">
              <a:solidFill>
                <a:schemeClr val="dk1"/>
              </a:solidFill>
              <a:effectLst/>
              <a:uFillTx/>
              <a:latin typeface="Calibri"/>
            </a:endParaRPr>
          </a:p>
        </p:txBody>
      </p:sp>
      <p:sp>
        <p:nvSpPr>
          <p:cNvPr id="11" name="PlaceHolder 3"/>
          <p:cNvSpPr>
            <a:spLocks noGrp="1"/>
          </p:cNvSpPr>
          <p:nvPr>
            <p:ph type="dt" idx="7"/>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12" name="PlaceHolder 4"/>
          <p:cNvSpPr>
            <a:spLocks noGrp="1"/>
          </p:cNvSpPr>
          <p:nvPr>
            <p:ph type="ftr" idx="8"/>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13" name="PlaceHolder 5"/>
          <p:cNvSpPr>
            <a:spLocks noGrp="1"/>
          </p:cNvSpPr>
          <p:nvPr>
            <p:ph type="sldNum" idx="9"/>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52B1165C-F855-45BF-9757-A8A51CDC24CE}"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and Content">
    <p:bg>
      <p:bgPr>
        <a:solidFill>
          <a:srgbClr val="ffffff"/>
        </a:solidFill>
      </p:bgPr>
    </p:bg>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15" name="PlaceHolder 2"/>
          <p:cNvSpPr>
            <a:spLocks noGrp="1"/>
          </p:cNvSpPr>
          <p:nvPr>
            <p:ph type="body"/>
          </p:nvPr>
        </p:nvSpPr>
        <p:spPr>
          <a:xfrm>
            <a:off x="457200" y="1600200"/>
            <a:ext cx="8229240" cy="4525560"/>
          </a:xfrm>
          <a:prstGeom prst="rect">
            <a:avLst/>
          </a:prstGeom>
          <a:noFill/>
          <a:ln w="0">
            <a:noFill/>
          </a:ln>
        </p:spPr>
        <p:txBody>
          <a:bodyPr lIns="91440" rIns="91440" tIns="45720" bIns="45720" anchor="t">
            <a:noAutofit/>
          </a:bodyPr>
          <a:p>
            <a:pPr marL="343080" indent="-343080" defTabSz="457200">
              <a:lnSpc>
                <a:spcPct val="100000"/>
              </a:lnSpc>
              <a:spcBef>
                <a:spcPts val="641"/>
              </a:spcBef>
              <a:buClr>
                <a:srgbClr val="000000"/>
              </a:buClr>
              <a:buFont typeface="Arial"/>
              <a:buChar char="•"/>
            </a:pPr>
            <a:r>
              <a:rPr b="0" lang="en-US" sz="3200" strike="noStrike" u="none">
                <a:solidFill>
                  <a:schemeClr val="dk1"/>
                </a:solidFill>
                <a:effectLst/>
                <a:uFillTx/>
                <a:latin typeface="Calibri"/>
              </a:rPr>
              <a:t>Click to edit Master text styles</a:t>
            </a:r>
            <a:endParaRPr b="0" lang="en-US" sz="3200" strike="noStrike" u="none">
              <a:solidFill>
                <a:schemeClr val="dk1"/>
              </a:solidFill>
              <a:effectLst/>
              <a:uFillTx/>
              <a:latin typeface="Calibri"/>
            </a:endParaRPr>
          </a:p>
          <a:p>
            <a:pPr lvl="1" marL="743040" indent="-28584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Second level</a:t>
            </a:r>
            <a:endParaRPr b="0" lang="en-US" sz="2800" strike="noStrike" u="none">
              <a:solidFill>
                <a:schemeClr val="dk1"/>
              </a:solidFill>
              <a:effectLst/>
              <a:uFillTx/>
              <a:latin typeface="Calibri"/>
            </a:endParaRPr>
          </a:p>
          <a:p>
            <a:pPr lvl="2" marL="1143000" indent="-22860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Third level</a:t>
            </a:r>
            <a:endParaRPr b="0" lang="en-US" sz="2400" strike="noStrike" u="none">
              <a:solidFill>
                <a:schemeClr val="dk1"/>
              </a:solidFill>
              <a:effectLst/>
              <a:uFillTx/>
              <a:latin typeface="Calibri"/>
            </a:endParaRPr>
          </a:p>
          <a:p>
            <a:pPr lvl="3" marL="16002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Fourth level</a:t>
            </a:r>
            <a:endParaRPr b="0" lang="en-US" sz="2000" strike="noStrike" u="none">
              <a:solidFill>
                <a:schemeClr val="dk1"/>
              </a:solidFill>
              <a:effectLst/>
              <a:uFillTx/>
              <a:latin typeface="Calibri"/>
            </a:endParaRPr>
          </a:p>
          <a:p>
            <a:pPr lvl="4" marL="20574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Fifth level</a:t>
            </a:r>
            <a:endParaRPr b="0" lang="en-US" sz="2000" strike="noStrike" u="none">
              <a:solidFill>
                <a:schemeClr val="dk1"/>
              </a:solidFill>
              <a:effectLst/>
              <a:uFillTx/>
              <a:latin typeface="Calibri"/>
            </a:endParaRPr>
          </a:p>
        </p:txBody>
      </p:sp>
      <p:sp>
        <p:nvSpPr>
          <p:cNvPr id="16" name="PlaceHolder 3"/>
          <p:cNvSpPr>
            <a:spLocks noGrp="1"/>
          </p:cNvSpPr>
          <p:nvPr>
            <p:ph type="dt" idx="10"/>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17" name="PlaceHolder 4"/>
          <p:cNvSpPr>
            <a:spLocks noGrp="1"/>
          </p:cNvSpPr>
          <p:nvPr>
            <p:ph type="ftr" idx="11"/>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18" name="PlaceHolder 5"/>
          <p:cNvSpPr>
            <a:spLocks noGrp="1"/>
          </p:cNvSpPr>
          <p:nvPr>
            <p:ph type="sldNum" idx="12"/>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02C3078B-3343-41E5-B0D3-7DB2EC33B3D2}"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ection Header">
    <p:bg>
      <p:bgPr>
        <a:solidFill>
          <a:srgbClr val="ffffff"/>
        </a:solidFill>
      </p:bgPr>
    </p:bg>
    <p:spTree>
      <p:nvGrpSpPr>
        <p:cNvPr id="1" name=""/>
        <p:cNvGrpSpPr/>
        <p:nvPr/>
      </p:nvGrpSpPr>
      <p:grpSpPr>
        <a:xfrm>
          <a:off x="0" y="0"/>
          <a:ext cx="0" cy="0"/>
          <a:chOff x="0" y="0"/>
          <a:chExt cx="0" cy="0"/>
        </a:xfrm>
      </p:grpSpPr>
      <p:sp>
        <p:nvSpPr>
          <p:cNvPr id="19" name="PlaceHolder 1"/>
          <p:cNvSpPr>
            <a:spLocks noGrp="1"/>
          </p:cNvSpPr>
          <p:nvPr>
            <p:ph type="title"/>
          </p:nvPr>
        </p:nvSpPr>
        <p:spPr>
          <a:xfrm>
            <a:off x="722160" y="4406760"/>
            <a:ext cx="7772040" cy="1361880"/>
          </a:xfrm>
          <a:prstGeom prst="rect">
            <a:avLst/>
          </a:prstGeom>
          <a:noFill/>
          <a:ln w="0">
            <a:noFill/>
          </a:ln>
        </p:spPr>
        <p:txBody>
          <a:bodyPr lIns="91440" rIns="91440" tIns="45720" bIns="45720" anchor="t">
            <a:noAutofit/>
          </a:bodyPr>
          <a:p>
            <a:pPr indent="0" defTabSz="457200">
              <a:lnSpc>
                <a:spcPct val="100000"/>
              </a:lnSpc>
              <a:buNone/>
            </a:pPr>
            <a:r>
              <a:rPr b="1" lang="en-US" sz="4000" strike="noStrike" u="none" cap="all">
                <a:solidFill>
                  <a:schemeClr val="dk1"/>
                </a:solidFill>
                <a:effectLst/>
                <a:uFillTx/>
                <a:latin typeface="Calibri"/>
              </a:rPr>
              <a:t>Click to edit Master title style</a:t>
            </a:r>
            <a:endParaRPr b="0" lang="en-US" sz="4000" strike="noStrike" u="none">
              <a:solidFill>
                <a:schemeClr val="dk1"/>
              </a:solidFill>
              <a:effectLst/>
              <a:uFillTx/>
              <a:latin typeface="Calibri"/>
            </a:endParaRPr>
          </a:p>
        </p:txBody>
      </p:sp>
      <p:sp>
        <p:nvSpPr>
          <p:cNvPr id="20" name="PlaceHolder 2"/>
          <p:cNvSpPr>
            <a:spLocks noGrp="1"/>
          </p:cNvSpPr>
          <p:nvPr>
            <p:ph type="body"/>
          </p:nvPr>
        </p:nvSpPr>
        <p:spPr>
          <a:xfrm>
            <a:off x="722160" y="2906640"/>
            <a:ext cx="7772040" cy="1499760"/>
          </a:xfrm>
          <a:prstGeom prst="rect">
            <a:avLst/>
          </a:prstGeom>
          <a:noFill/>
          <a:ln w="0">
            <a:noFill/>
          </a:ln>
        </p:spPr>
        <p:txBody>
          <a:bodyPr lIns="91440" rIns="91440" tIns="45720" bIns="45720" anchor="b">
            <a:noAutofit/>
          </a:bodyPr>
          <a:p>
            <a:pPr indent="0" defTabSz="457200">
              <a:lnSpc>
                <a:spcPct val="100000"/>
              </a:lnSpc>
              <a:spcBef>
                <a:spcPts val="400"/>
              </a:spcBef>
              <a:buNone/>
              <a:tabLst>
                <a:tab algn="l" pos="0"/>
              </a:tabLst>
            </a:pPr>
            <a:r>
              <a:rPr b="0" lang="en-US" sz="2000" strike="noStrike" u="none">
                <a:solidFill>
                  <a:schemeClr val="dk1">
                    <a:tint val="75000"/>
                  </a:schemeClr>
                </a:solidFill>
                <a:effectLst/>
                <a:uFillTx/>
                <a:latin typeface="Calibri"/>
              </a:rPr>
              <a:t>Click to edit Master text styles</a:t>
            </a:r>
            <a:endParaRPr b="0" lang="en-US" sz="2000" strike="noStrike" u="none">
              <a:solidFill>
                <a:schemeClr val="dk1"/>
              </a:solidFill>
              <a:effectLst/>
              <a:uFillTx/>
              <a:latin typeface="Calibri"/>
            </a:endParaRPr>
          </a:p>
        </p:txBody>
      </p:sp>
      <p:sp>
        <p:nvSpPr>
          <p:cNvPr id="21" name="PlaceHolder 3"/>
          <p:cNvSpPr>
            <a:spLocks noGrp="1"/>
          </p:cNvSpPr>
          <p:nvPr>
            <p:ph type="dt" idx="13"/>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22" name="PlaceHolder 4"/>
          <p:cNvSpPr>
            <a:spLocks noGrp="1"/>
          </p:cNvSpPr>
          <p:nvPr>
            <p:ph type="ftr" idx="14"/>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23" name="PlaceHolder 5"/>
          <p:cNvSpPr>
            <a:spLocks noGrp="1"/>
          </p:cNvSpPr>
          <p:nvPr>
            <p:ph type="sldNum" idx="15"/>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BD1C2EF2-3611-4751-8FEE-E157AD24573C}"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wo Content">
    <p:bg>
      <p:bgPr>
        <a:solidFill>
          <a:srgbClr val="ffffff"/>
        </a:solidFill>
      </p:bgPr>
    </p:bg>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25" name="PlaceHolder 2"/>
          <p:cNvSpPr>
            <a:spLocks noGrp="1"/>
          </p:cNvSpPr>
          <p:nvPr>
            <p:ph type="body"/>
          </p:nvPr>
        </p:nvSpPr>
        <p:spPr>
          <a:xfrm>
            <a:off x="457200" y="1600200"/>
            <a:ext cx="4038120" cy="4525560"/>
          </a:xfrm>
          <a:prstGeom prst="rect">
            <a:avLst/>
          </a:prstGeom>
          <a:noFill/>
          <a:ln w="0">
            <a:noFill/>
          </a:ln>
        </p:spPr>
        <p:txBody>
          <a:bodyPr lIns="91440" rIns="91440" tIns="45720" bIns="45720" anchor="t">
            <a:noAutofit/>
          </a:bodyPr>
          <a:p>
            <a:pPr marL="343080" indent="-34308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Click to edit Master text styles</a:t>
            </a:r>
            <a:endParaRPr b="0" lang="en-US" sz="2800" strike="noStrike" u="none">
              <a:solidFill>
                <a:schemeClr val="dk1"/>
              </a:solidFill>
              <a:effectLst/>
              <a:uFillTx/>
              <a:latin typeface="Calibri"/>
            </a:endParaRPr>
          </a:p>
          <a:p>
            <a:pPr lvl="1" marL="743040" indent="-28584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Second level</a:t>
            </a:r>
            <a:endParaRPr b="0" lang="en-US" sz="2400" strike="noStrike" u="none">
              <a:solidFill>
                <a:schemeClr val="dk1"/>
              </a:solidFill>
              <a:effectLst/>
              <a:uFillTx/>
              <a:latin typeface="Calibri"/>
            </a:endParaRPr>
          </a:p>
          <a:p>
            <a:pPr lvl="2" marL="11430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Third level</a:t>
            </a:r>
            <a:endParaRPr b="0" lang="en-US" sz="2000" strike="noStrike" u="none">
              <a:solidFill>
                <a:schemeClr val="dk1"/>
              </a:solidFill>
              <a:effectLst/>
              <a:uFillTx/>
              <a:latin typeface="Calibri"/>
            </a:endParaRPr>
          </a:p>
          <a:p>
            <a:pPr lvl="3" marL="16002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Fourth level</a:t>
            </a:r>
            <a:endParaRPr b="0" lang="en-US" sz="1800" strike="noStrike" u="none">
              <a:solidFill>
                <a:schemeClr val="dk1"/>
              </a:solidFill>
              <a:effectLst/>
              <a:uFillTx/>
              <a:latin typeface="Calibri"/>
            </a:endParaRPr>
          </a:p>
          <a:p>
            <a:pPr lvl="4" marL="20574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Fifth level</a:t>
            </a:r>
            <a:endParaRPr b="0" lang="en-US" sz="1800" strike="noStrike" u="none">
              <a:solidFill>
                <a:schemeClr val="dk1"/>
              </a:solidFill>
              <a:effectLst/>
              <a:uFillTx/>
              <a:latin typeface="Calibri"/>
            </a:endParaRPr>
          </a:p>
        </p:txBody>
      </p:sp>
      <p:sp>
        <p:nvSpPr>
          <p:cNvPr id="26" name="PlaceHolder 3"/>
          <p:cNvSpPr>
            <a:spLocks noGrp="1"/>
          </p:cNvSpPr>
          <p:nvPr>
            <p:ph type="body"/>
          </p:nvPr>
        </p:nvSpPr>
        <p:spPr>
          <a:xfrm>
            <a:off x="4648320" y="1600200"/>
            <a:ext cx="4038120" cy="4525560"/>
          </a:xfrm>
          <a:prstGeom prst="rect">
            <a:avLst/>
          </a:prstGeom>
          <a:noFill/>
          <a:ln w="0">
            <a:noFill/>
          </a:ln>
        </p:spPr>
        <p:txBody>
          <a:bodyPr lIns="91440" rIns="91440" tIns="45720" bIns="45720" anchor="t">
            <a:noAutofit/>
          </a:bodyPr>
          <a:p>
            <a:pPr marL="343080" indent="-34308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Click to edit Master text styles</a:t>
            </a:r>
            <a:endParaRPr b="0" lang="en-US" sz="2800" strike="noStrike" u="none">
              <a:solidFill>
                <a:schemeClr val="dk1"/>
              </a:solidFill>
              <a:effectLst/>
              <a:uFillTx/>
              <a:latin typeface="Calibri"/>
            </a:endParaRPr>
          </a:p>
          <a:p>
            <a:pPr lvl="1" marL="743040" indent="-28584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Second level</a:t>
            </a:r>
            <a:endParaRPr b="0" lang="en-US" sz="2400" strike="noStrike" u="none">
              <a:solidFill>
                <a:schemeClr val="dk1"/>
              </a:solidFill>
              <a:effectLst/>
              <a:uFillTx/>
              <a:latin typeface="Calibri"/>
            </a:endParaRPr>
          </a:p>
          <a:p>
            <a:pPr lvl="2" marL="11430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Third level</a:t>
            </a:r>
            <a:endParaRPr b="0" lang="en-US" sz="2000" strike="noStrike" u="none">
              <a:solidFill>
                <a:schemeClr val="dk1"/>
              </a:solidFill>
              <a:effectLst/>
              <a:uFillTx/>
              <a:latin typeface="Calibri"/>
            </a:endParaRPr>
          </a:p>
          <a:p>
            <a:pPr lvl="3" marL="16002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Fourth level</a:t>
            </a:r>
            <a:endParaRPr b="0" lang="en-US" sz="1800" strike="noStrike" u="none">
              <a:solidFill>
                <a:schemeClr val="dk1"/>
              </a:solidFill>
              <a:effectLst/>
              <a:uFillTx/>
              <a:latin typeface="Calibri"/>
            </a:endParaRPr>
          </a:p>
          <a:p>
            <a:pPr lvl="4" marL="20574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Fifth level</a:t>
            </a:r>
            <a:endParaRPr b="0" lang="en-US" sz="1800" strike="noStrike" u="none">
              <a:solidFill>
                <a:schemeClr val="dk1"/>
              </a:solidFill>
              <a:effectLst/>
              <a:uFillTx/>
              <a:latin typeface="Calibri"/>
            </a:endParaRPr>
          </a:p>
        </p:txBody>
      </p:sp>
      <p:sp>
        <p:nvSpPr>
          <p:cNvPr id="27" name="PlaceHolder 4"/>
          <p:cNvSpPr>
            <a:spLocks noGrp="1"/>
          </p:cNvSpPr>
          <p:nvPr>
            <p:ph type="dt" idx="16"/>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28" name="PlaceHolder 5"/>
          <p:cNvSpPr>
            <a:spLocks noGrp="1"/>
          </p:cNvSpPr>
          <p:nvPr>
            <p:ph type="ftr" idx="17"/>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29" name="PlaceHolder 6"/>
          <p:cNvSpPr>
            <a:spLocks noGrp="1"/>
          </p:cNvSpPr>
          <p:nvPr>
            <p:ph type="sldNum" idx="18"/>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F8A81098-5502-4778-A886-0D90A0E7811B}"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mparison">
    <p:bg>
      <p:bgPr>
        <a:solidFill>
          <a:srgbClr val="ffffff"/>
        </a:solidFill>
      </p:bgPr>
    </p:bg>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31" name="PlaceHolder 2"/>
          <p:cNvSpPr>
            <a:spLocks noGrp="1"/>
          </p:cNvSpPr>
          <p:nvPr>
            <p:ph type="body"/>
          </p:nvPr>
        </p:nvSpPr>
        <p:spPr>
          <a:xfrm>
            <a:off x="457200" y="1535040"/>
            <a:ext cx="4039920" cy="639360"/>
          </a:xfrm>
          <a:prstGeom prst="rect">
            <a:avLst/>
          </a:prstGeom>
          <a:noFill/>
          <a:ln w="0">
            <a:noFill/>
          </a:ln>
        </p:spPr>
        <p:txBody>
          <a:bodyPr lIns="91440" rIns="91440" tIns="45720" bIns="45720" anchor="b">
            <a:noAutofit/>
          </a:bodyPr>
          <a:p>
            <a:pPr indent="0" defTabSz="457200">
              <a:lnSpc>
                <a:spcPct val="100000"/>
              </a:lnSpc>
              <a:spcBef>
                <a:spcPts val="479"/>
              </a:spcBef>
              <a:buNone/>
              <a:tabLst>
                <a:tab algn="l" pos="0"/>
              </a:tabLst>
            </a:pPr>
            <a:r>
              <a:rPr b="1" lang="en-US" sz="2400" strike="noStrike" u="none">
                <a:solidFill>
                  <a:schemeClr val="dk1"/>
                </a:solidFill>
                <a:effectLst/>
                <a:uFillTx/>
                <a:latin typeface="Calibri"/>
              </a:rPr>
              <a:t>Click to edit Master text styles</a:t>
            </a:r>
            <a:endParaRPr b="0" lang="en-US" sz="2400" strike="noStrike" u="none">
              <a:solidFill>
                <a:schemeClr val="dk1"/>
              </a:solidFill>
              <a:effectLst/>
              <a:uFillTx/>
              <a:latin typeface="Calibri"/>
            </a:endParaRPr>
          </a:p>
        </p:txBody>
      </p:sp>
      <p:sp>
        <p:nvSpPr>
          <p:cNvPr id="32" name="PlaceHolder 3"/>
          <p:cNvSpPr>
            <a:spLocks noGrp="1"/>
          </p:cNvSpPr>
          <p:nvPr>
            <p:ph type="body"/>
          </p:nvPr>
        </p:nvSpPr>
        <p:spPr>
          <a:xfrm>
            <a:off x="457200" y="2174760"/>
            <a:ext cx="4039920" cy="3951000"/>
          </a:xfrm>
          <a:prstGeom prst="rect">
            <a:avLst/>
          </a:prstGeom>
          <a:noFill/>
          <a:ln w="0">
            <a:noFill/>
          </a:ln>
        </p:spPr>
        <p:txBody>
          <a:bodyPr lIns="91440" rIns="91440" tIns="45720" bIns="45720" anchor="t">
            <a:noAutofit/>
          </a:bodyPr>
          <a:p>
            <a:pPr marL="343080" indent="-34308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Click to edit Master text styles</a:t>
            </a:r>
            <a:endParaRPr b="0" lang="en-US" sz="2400" strike="noStrike" u="none">
              <a:solidFill>
                <a:schemeClr val="dk1"/>
              </a:solidFill>
              <a:effectLst/>
              <a:uFillTx/>
              <a:latin typeface="Calibri"/>
            </a:endParaRPr>
          </a:p>
          <a:p>
            <a:pPr lvl="1" marL="743040" indent="-28584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Second level</a:t>
            </a:r>
            <a:endParaRPr b="0" lang="en-US" sz="2000" strike="noStrike" u="none">
              <a:solidFill>
                <a:schemeClr val="dk1"/>
              </a:solidFill>
              <a:effectLst/>
              <a:uFillTx/>
              <a:latin typeface="Calibri"/>
            </a:endParaRPr>
          </a:p>
          <a:p>
            <a:pPr lvl="2" marL="11430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Third level</a:t>
            </a:r>
            <a:endParaRPr b="0" lang="en-US" sz="1800" strike="noStrike" u="none">
              <a:solidFill>
                <a:schemeClr val="dk1"/>
              </a:solidFill>
              <a:effectLst/>
              <a:uFillTx/>
              <a:latin typeface="Calibri"/>
            </a:endParaRPr>
          </a:p>
          <a:p>
            <a:pPr lvl="3" marL="1600200" indent="-228600" defTabSz="457200">
              <a:lnSpc>
                <a:spcPct val="100000"/>
              </a:lnSpc>
              <a:spcBef>
                <a:spcPts val="320"/>
              </a:spcBef>
              <a:buClr>
                <a:srgbClr val="000000"/>
              </a:buClr>
              <a:buFont typeface="Arial"/>
              <a:buChar char="–"/>
            </a:pPr>
            <a:r>
              <a:rPr b="0" lang="en-US" sz="1600" strike="noStrike" u="none">
                <a:solidFill>
                  <a:schemeClr val="dk1"/>
                </a:solidFill>
                <a:effectLst/>
                <a:uFillTx/>
                <a:latin typeface="Calibri"/>
              </a:rPr>
              <a:t>Fourth level</a:t>
            </a:r>
            <a:endParaRPr b="0" lang="en-US" sz="1600" strike="noStrike" u="none">
              <a:solidFill>
                <a:schemeClr val="dk1"/>
              </a:solidFill>
              <a:effectLst/>
              <a:uFillTx/>
              <a:latin typeface="Calibri"/>
            </a:endParaRPr>
          </a:p>
          <a:p>
            <a:pPr lvl="4" marL="2057400" indent="-228600" defTabSz="457200">
              <a:lnSpc>
                <a:spcPct val="100000"/>
              </a:lnSpc>
              <a:spcBef>
                <a:spcPts val="320"/>
              </a:spcBef>
              <a:buClr>
                <a:srgbClr val="000000"/>
              </a:buClr>
              <a:buFont typeface="Arial"/>
              <a:buChar char="»"/>
            </a:pPr>
            <a:r>
              <a:rPr b="0" lang="en-US" sz="1600" strike="noStrike" u="none">
                <a:solidFill>
                  <a:schemeClr val="dk1"/>
                </a:solidFill>
                <a:effectLst/>
                <a:uFillTx/>
                <a:latin typeface="Calibri"/>
              </a:rPr>
              <a:t>Fifth level</a:t>
            </a:r>
            <a:endParaRPr b="0" lang="en-US" sz="1600" strike="noStrike" u="none">
              <a:solidFill>
                <a:schemeClr val="dk1"/>
              </a:solidFill>
              <a:effectLst/>
              <a:uFillTx/>
              <a:latin typeface="Calibri"/>
            </a:endParaRPr>
          </a:p>
        </p:txBody>
      </p:sp>
      <p:sp>
        <p:nvSpPr>
          <p:cNvPr id="33" name="PlaceHolder 4"/>
          <p:cNvSpPr>
            <a:spLocks noGrp="1"/>
          </p:cNvSpPr>
          <p:nvPr>
            <p:ph type="body"/>
          </p:nvPr>
        </p:nvSpPr>
        <p:spPr>
          <a:xfrm>
            <a:off x="4645080" y="1535040"/>
            <a:ext cx="4041360" cy="639360"/>
          </a:xfrm>
          <a:prstGeom prst="rect">
            <a:avLst/>
          </a:prstGeom>
          <a:noFill/>
          <a:ln w="0">
            <a:noFill/>
          </a:ln>
        </p:spPr>
        <p:txBody>
          <a:bodyPr lIns="91440" rIns="91440" tIns="45720" bIns="45720" anchor="b">
            <a:noAutofit/>
          </a:bodyPr>
          <a:p>
            <a:pPr indent="0" defTabSz="457200">
              <a:lnSpc>
                <a:spcPct val="100000"/>
              </a:lnSpc>
              <a:spcBef>
                <a:spcPts val="479"/>
              </a:spcBef>
              <a:buNone/>
              <a:tabLst>
                <a:tab algn="l" pos="0"/>
              </a:tabLst>
            </a:pPr>
            <a:r>
              <a:rPr b="1" lang="en-US" sz="2400" strike="noStrike" u="none">
                <a:solidFill>
                  <a:schemeClr val="dk1"/>
                </a:solidFill>
                <a:effectLst/>
                <a:uFillTx/>
                <a:latin typeface="Calibri"/>
              </a:rPr>
              <a:t>Click to edit Master text styles</a:t>
            </a:r>
            <a:endParaRPr b="0" lang="en-US" sz="2400" strike="noStrike" u="none">
              <a:solidFill>
                <a:schemeClr val="dk1"/>
              </a:solidFill>
              <a:effectLst/>
              <a:uFillTx/>
              <a:latin typeface="Calibri"/>
            </a:endParaRPr>
          </a:p>
        </p:txBody>
      </p:sp>
      <p:sp>
        <p:nvSpPr>
          <p:cNvPr id="34" name="PlaceHolder 5"/>
          <p:cNvSpPr>
            <a:spLocks noGrp="1"/>
          </p:cNvSpPr>
          <p:nvPr>
            <p:ph type="body"/>
          </p:nvPr>
        </p:nvSpPr>
        <p:spPr>
          <a:xfrm>
            <a:off x="4645080" y="2174760"/>
            <a:ext cx="4041360" cy="3951000"/>
          </a:xfrm>
          <a:prstGeom prst="rect">
            <a:avLst/>
          </a:prstGeom>
          <a:noFill/>
          <a:ln w="0">
            <a:noFill/>
          </a:ln>
        </p:spPr>
        <p:txBody>
          <a:bodyPr lIns="91440" rIns="91440" tIns="45720" bIns="45720" anchor="t">
            <a:noAutofit/>
          </a:bodyPr>
          <a:p>
            <a:pPr marL="343080" indent="-34308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Click to edit Master text styles</a:t>
            </a:r>
            <a:endParaRPr b="0" lang="en-US" sz="2400" strike="noStrike" u="none">
              <a:solidFill>
                <a:schemeClr val="dk1"/>
              </a:solidFill>
              <a:effectLst/>
              <a:uFillTx/>
              <a:latin typeface="Calibri"/>
            </a:endParaRPr>
          </a:p>
          <a:p>
            <a:pPr lvl="1" marL="743040" indent="-28584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Second level</a:t>
            </a:r>
            <a:endParaRPr b="0" lang="en-US" sz="2000" strike="noStrike" u="none">
              <a:solidFill>
                <a:schemeClr val="dk1"/>
              </a:solidFill>
              <a:effectLst/>
              <a:uFillTx/>
              <a:latin typeface="Calibri"/>
            </a:endParaRPr>
          </a:p>
          <a:p>
            <a:pPr lvl="2" marL="11430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Third level</a:t>
            </a:r>
            <a:endParaRPr b="0" lang="en-US" sz="1800" strike="noStrike" u="none">
              <a:solidFill>
                <a:schemeClr val="dk1"/>
              </a:solidFill>
              <a:effectLst/>
              <a:uFillTx/>
              <a:latin typeface="Calibri"/>
            </a:endParaRPr>
          </a:p>
          <a:p>
            <a:pPr lvl="3" marL="1600200" indent="-228600" defTabSz="457200">
              <a:lnSpc>
                <a:spcPct val="100000"/>
              </a:lnSpc>
              <a:spcBef>
                <a:spcPts val="320"/>
              </a:spcBef>
              <a:buClr>
                <a:srgbClr val="000000"/>
              </a:buClr>
              <a:buFont typeface="Arial"/>
              <a:buChar char="–"/>
            </a:pPr>
            <a:r>
              <a:rPr b="0" lang="en-US" sz="1600" strike="noStrike" u="none">
                <a:solidFill>
                  <a:schemeClr val="dk1"/>
                </a:solidFill>
                <a:effectLst/>
                <a:uFillTx/>
                <a:latin typeface="Calibri"/>
              </a:rPr>
              <a:t>Fourth level</a:t>
            </a:r>
            <a:endParaRPr b="0" lang="en-US" sz="1600" strike="noStrike" u="none">
              <a:solidFill>
                <a:schemeClr val="dk1"/>
              </a:solidFill>
              <a:effectLst/>
              <a:uFillTx/>
              <a:latin typeface="Calibri"/>
            </a:endParaRPr>
          </a:p>
          <a:p>
            <a:pPr lvl="4" marL="2057400" indent="-228600" defTabSz="457200">
              <a:lnSpc>
                <a:spcPct val="100000"/>
              </a:lnSpc>
              <a:spcBef>
                <a:spcPts val="320"/>
              </a:spcBef>
              <a:buClr>
                <a:srgbClr val="000000"/>
              </a:buClr>
              <a:buFont typeface="Arial"/>
              <a:buChar char="»"/>
            </a:pPr>
            <a:r>
              <a:rPr b="0" lang="en-US" sz="1600" strike="noStrike" u="none">
                <a:solidFill>
                  <a:schemeClr val="dk1"/>
                </a:solidFill>
                <a:effectLst/>
                <a:uFillTx/>
                <a:latin typeface="Calibri"/>
              </a:rPr>
              <a:t>Fifth level</a:t>
            </a:r>
            <a:endParaRPr b="0" lang="en-US" sz="1600" strike="noStrike" u="none">
              <a:solidFill>
                <a:schemeClr val="dk1"/>
              </a:solidFill>
              <a:effectLst/>
              <a:uFillTx/>
              <a:latin typeface="Calibri"/>
            </a:endParaRPr>
          </a:p>
        </p:txBody>
      </p:sp>
      <p:sp>
        <p:nvSpPr>
          <p:cNvPr id="35" name="PlaceHolder 6"/>
          <p:cNvSpPr>
            <a:spLocks noGrp="1"/>
          </p:cNvSpPr>
          <p:nvPr>
            <p:ph type="dt" idx="19"/>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36" name="PlaceHolder 7"/>
          <p:cNvSpPr>
            <a:spLocks noGrp="1"/>
          </p:cNvSpPr>
          <p:nvPr>
            <p:ph type="ftr" idx="20"/>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37" name="PlaceHolder 8"/>
          <p:cNvSpPr>
            <a:spLocks noGrp="1"/>
          </p:cNvSpPr>
          <p:nvPr>
            <p:ph type="sldNum" idx="21"/>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F9EDCE3D-B2AB-490B-9AD7-E2E7E31CECFF}"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bg>
      <p:bgPr>
        <a:solidFill>
          <a:srgbClr val="ffffff"/>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39" name="PlaceHolder 2"/>
          <p:cNvSpPr>
            <a:spLocks noGrp="1"/>
          </p:cNvSpPr>
          <p:nvPr>
            <p:ph type="dt" idx="22"/>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40" name="PlaceHolder 3"/>
          <p:cNvSpPr>
            <a:spLocks noGrp="1"/>
          </p:cNvSpPr>
          <p:nvPr>
            <p:ph type="ftr" idx="23"/>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41" name="PlaceHolder 4"/>
          <p:cNvSpPr>
            <a:spLocks noGrp="1"/>
          </p:cNvSpPr>
          <p:nvPr>
            <p:ph type="sldNum" idx="24"/>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8C9B1DC0-C1B5-47C7-BF35-76CEEF775FF8}"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p:bg>
      <p:bgPr>
        <a:solidFill>
          <a:srgbClr val="ffffff"/>
        </a:solidFill>
      </p:bgPr>
    </p:bg>
    <p:spTree>
      <p:nvGrpSpPr>
        <p:cNvPr id="1" name=""/>
        <p:cNvGrpSpPr/>
        <p:nvPr/>
      </p:nvGrpSpPr>
      <p:grpSpPr>
        <a:xfrm>
          <a:off x="0" y="0"/>
          <a:ext cx="0" cy="0"/>
          <a:chOff x="0" y="0"/>
          <a:chExt cx="0" cy="0"/>
        </a:xfrm>
      </p:grpSpPr>
      <p:sp>
        <p:nvSpPr>
          <p:cNvPr id="42" name="PlaceHolder 1"/>
          <p:cNvSpPr>
            <a:spLocks noGrp="1"/>
          </p:cNvSpPr>
          <p:nvPr>
            <p:ph type="dt" idx="25"/>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43" name="PlaceHolder 2"/>
          <p:cNvSpPr>
            <a:spLocks noGrp="1"/>
          </p:cNvSpPr>
          <p:nvPr>
            <p:ph type="ftr" idx="26"/>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44" name="PlaceHolder 3"/>
          <p:cNvSpPr>
            <a:spLocks noGrp="1"/>
          </p:cNvSpPr>
          <p:nvPr>
            <p:ph type="sldNum" idx="27"/>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F8AEC2F2-C82C-49AD-81E1-0DB9A481A1BB}"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
        <p:nvSpPr>
          <p:cNvPr id="45" name="PlaceHolder 4"/>
          <p:cNvSpPr>
            <a:spLocks noGrp="1"/>
          </p:cNvSpPr>
          <p:nvPr>
            <p:ph type="title"/>
          </p:nvPr>
        </p:nvSpPr>
        <p:spPr>
          <a:xfrm>
            <a:off x="609480" y="273600"/>
            <a:ext cx="10972080" cy="1144800"/>
          </a:xfrm>
          <a:prstGeom prst="rect">
            <a:avLst/>
          </a:prstGeom>
          <a:noFill/>
          <a:ln w="0">
            <a:noFill/>
          </a:ln>
        </p:spPr>
        <p:txBody>
          <a:bodyPr lIns="0" rIns="0" tIns="0" bIns="0" anchor="ctr">
            <a:noAutofit/>
          </a:bodyPr>
          <a:p>
            <a:pPr indent="0">
              <a:buNone/>
            </a:pPr>
            <a:r>
              <a:rPr b="0" lang="en-US" sz="1800" strike="noStrike" u="none">
                <a:solidFill>
                  <a:schemeClr val="dk1"/>
                </a:solidFill>
                <a:effectLst/>
                <a:uFillTx/>
                <a:latin typeface="Calibri"/>
              </a:rPr>
              <a:t>Click to edit the title text format</a:t>
            </a:r>
            <a:endParaRPr b="0" lang="en-US" sz="1800" strike="noStrike" u="none">
              <a:solidFill>
                <a:schemeClr val="dk1"/>
              </a:solidFill>
              <a:effectLst/>
              <a:uFillTx/>
              <a:latin typeface="Calibri"/>
            </a:endParaRPr>
          </a:p>
        </p:txBody>
      </p:sp>
      <p:sp>
        <p:nvSpPr>
          <p:cNvPr id="46" name="PlaceHolder 5"/>
          <p:cNvSpPr>
            <a:spLocks noGrp="1"/>
          </p:cNvSpPr>
          <p:nvPr>
            <p:ph type="body"/>
          </p:nvPr>
        </p:nvSpPr>
        <p:spPr>
          <a:xfrm>
            <a:off x="609480" y="1604520"/>
            <a:ext cx="1097208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3200" strike="noStrike" u="none">
                <a:solidFill>
                  <a:schemeClr val="dk1"/>
                </a:solidFill>
                <a:effectLst/>
                <a:uFillTx/>
                <a:latin typeface="Calibri"/>
              </a:rPr>
              <a:t>Click to edit the outline text format</a:t>
            </a:r>
            <a:endParaRPr b="0" lang="en-US" sz="3200" strike="noStrike" u="none">
              <a:solidFill>
                <a:schemeClr val="dk1"/>
              </a:solidFill>
              <a:effectLst/>
              <a:uFillTx/>
              <a:latin typeface="Calibri"/>
            </a:endParaRPr>
          </a:p>
          <a:p>
            <a:pPr lvl="1" marL="864000" indent="-324000">
              <a:spcBef>
                <a:spcPts val="1134"/>
              </a:spcBef>
              <a:buClr>
                <a:srgbClr val="000000"/>
              </a:buClr>
              <a:buSzPct val="75000"/>
              <a:buFont typeface="Symbol" charset="2"/>
              <a:buChar char=""/>
            </a:pPr>
            <a:r>
              <a:rPr b="0" lang="en-US" sz="2400" strike="noStrike" u="none">
                <a:solidFill>
                  <a:schemeClr val="dk1"/>
                </a:solidFill>
                <a:effectLst/>
                <a:uFillTx/>
                <a:latin typeface="Calibri"/>
              </a:rPr>
              <a:t>Second Outline Level</a:t>
            </a:r>
            <a:endParaRPr b="0" lang="en-US" sz="2400" strike="noStrike" u="none">
              <a:solidFill>
                <a:schemeClr val="dk1"/>
              </a:solidFill>
              <a:effectLst/>
              <a:uFillTx/>
              <a:latin typeface="Calibri"/>
            </a:endParaRPr>
          </a:p>
          <a:p>
            <a:pPr lvl="2" marL="1296000" indent="-288000">
              <a:spcBef>
                <a:spcPts val="850"/>
              </a:spcBef>
              <a:buClr>
                <a:srgbClr val="000000"/>
              </a:buClr>
              <a:buSzPct val="45000"/>
              <a:buFont typeface="Wingdings" charset="2"/>
              <a:buChar char=""/>
            </a:pPr>
            <a:r>
              <a:rPr b="0" lang="en-US" sz="2000" strike="noStrike" u="none">
                <a:solidFill>
                  <a:schemeClr val="dk1"/>
                </a:solidFill>
                <a:effectLst/>
                <a:uFillTx/>
                <a:latin typeface="Calibri"/>
              </a:rPr>
              <a:t>Third Outline Level</a:t>
            </a:r>
            <a:endParaRPr b="0" lang="en-US" sz="2000" strike="noStrike" u="none">
              <a:solidFill>
                <a:schemeClr val="dk1"/>
              </a:solidFill>
              <a:effectLst/>
              <a:uFillTx/>
              <a:latin typeface="Calibri"/>
            </a:endParaRPr>
          </a:p>
          <a:p>
            <a:pPr lvl="3" marL="1728000" indent="-216000">
              <a:spcBef>
                <a:spcPts val="567"/>
              </a:spcBef>
              <a:buClr>
                <a:srgbClr val="000000"/>
              </a:buClr>
              <a:buSzPct val="75000"/>
              <a:buFont typeface="Symbol" charset="2"/>
              <a:buChar char=""/>
            </a:pPr>
            <a:r>
              <a:rPr b="0" lang="en-US" sz="2000" strike="noStrike" u="none">
                <a:solidFill>
                  <a:schemeClr val="dk1"/>
                </a:solidFill>
                <a:effectLst/>
                <a:uFillTx/>
                <a:latin typeface="Calibri"/>
              </a:rPr>
              <a:t>Fourth Outline Level</a:t>
            </a:r>
            <a:endParaRPr b="0" lang="en-US" sz="2000" strike="noStrike" u="none">
              <a:solidFill>
                <a:schemeClr val="dk1"/>
              </a:solidFill>
              <a:effectLst/>
              <a:uFillTx/>
              <a:latin typeface="Calibri"/>
            </a:endParaRPr>
          </a:p>
          <a:p>
            <a:pPr lvl="4" marL="2160000" indent="-216000">
              <a:spcBef>
                <a:spcPts val="283"/>
              </a:spcBef>
              <a:buClr>
                <a:srgbClr val="000000"/>
              </a:buClr>
              <a:buSzPct val="45000"/>
              <a:buFont typeface="Wingdings" charset="2"/>
              <a:buChar char=""/>
            </a:pPr>
            <a:r>
              <a:rPr b="0" lang="en-US" sz="2000" strike="noStrike" u="none">
                <a:solidFill>
                  <a:schemeClr val="dk1"/>
                </a:solidFill>
                <a:effectLst/>
                <a:uFillTx/>
                <a:latin typeface="Calibri"/>
              </a:rPr>
              <a:t>Fifth Outline Level</a:t>
            </a:r>
            <a:endParaRPr b="0" lang="en-US" sz="2000" strike="noStrike" u="none">
              <a:solidFill>
                <a:schemeClr val="dk1"/>
              </a:solidFill>
              <a:effectLst/>
              <a:uFillTx/>
              <a:latin typeface="Calibri"/>
            </a:endParaRPr>
          </a:p>
          <a:p>
            <a:pPr lvl="5" marL="2592000" indent="-216000">
              <a:spcBef>
                <a:spcPts val="283"/>
              </a:spcBef>
              <a:buClr>
                <a:srgbClr val="000000"/>
              </a:buClr>
              <a:buSzPct val="45000"/>
              <a:buFont typeface="Wingdings" charset="2"/>
              <a:buChar char=""/>
            </a:pPr>
            <a:r>
              <a:rPr b="0" lang="en-US" sz="2000" strike="noStrike" u="none">
                <a:solidFill>
                  <a:schemeClr val="dk1"/>
                </a:solidFill>
                <a:effectLst/>
                <a:uFillTx/>
                <a:latin typeface="Calibri"/>
              </a:rPr>
              <a:t>Sixth Outline Level</a:t>
            </a:r>
            <a:endParaRPr b="0" lang="en-US" sz="2000" strike="noStrike" u="none">
              <a:solidFill>
                <a:schemeClr val="dk1"/>
              </a:solidFill>
              <a:effectLst/>
              <a:uFillTx/>
              <a:latin typeface="Calibri"/>
            </a:endParaRPr>
          </a:p>
          <a:p>
            <a:pPr lvl="6" marL="3024000" indent="-216000">
              <a:spcBef>
                <a:spcPts val="283"/>
              </a:spcBef>
              <a:buClr>
                <a:srgbClr val="000000"/>
              </a:buClr>
              <a:buSzPct val="45000"/>
              <a:buFont typeface="Wingdings" charset="2"/>
              <a:buChar char=""/>
            </a:pPr>
            <a:r>
              <a:rPr b="0" lang="en-US" sz="2000" strike="noStrike" u="none">
                <a:solidFill>
                  <a:schemeClr val="dk1"/>
                </a:solidFill>
                <a:effectLst/>
                <a:uFillTx/>
                <a:latin typeface="Calibri"/>
              </a:rPr>
              <a:t>Seventh Outline Level</a:t>
            </a:r>
            <a:endParaRPr b="0" lang="en-US" sz="2000" strike="noStrike" u="none">
              <a:solidFill>
                <a:schemeClr val="dk1"/>
              </a:solidFill>
              <a:effectLst/>
              <a:uFillTx/>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9.xml"/>
</Relationships>
</file>

<file path=ppt/slides/_rels/slide10.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9.xml"/>
</Relationships>
</file>

<file path=ppt/slides/_rels/slide11.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9.xml"/>
</Relationships>
</file>

<file path=ppt/slides/_rels/slide12.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image" Target="../media/image10.jpeg"/><Relationship Id="rId3" Type="http://schemas.openxmlformats.org/officeDocument/2006/relationships/slideLayout" Target="../slideLayouts/slideLayout9.xml"/>
</Relationships>
</file>

<file path=ppt/slides/_rels/slide13.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9.xml"/>
</Relationships>
</file>

<file path=ppt/slides/_rels/slide14.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image" Target="../media/image11.jpeg"/><Relationship Id="rId3" Type="http://schemas.openxmlformats.org/officeDocument/2006/relationships/slideLayout" Target="../slideLayouts/slideLayout9.xml"/>
</Relationships>
</file>

<file path=ppt/slides/_rels/slide15.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9.xml"/>
</Relationships>
</file>

<file path=ppt/slides/_rels/slide16.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
</Relationships>
</file>

<file path=ppt/slides/_rels/slide17.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9.xml"/>
</Relationships>
</file>

<file path=ppt/slides/_rels/slide18.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image" Target="../media/image11.jpeg"/><Relationship Id="rId3" Type="http://schemas.openxmlformats.org/officeDocument/2006/relationships/slideLayout" Target="../slideLayouts/slideLayout9.xml"/>
</Relationships>
</file>

<file path=ppt/slides/_rels/slide19.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9.xml"/>
</Relationships>
</file>

<file path=ppt/slides/_rels/slide2.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9.xml"/>
</Relationships>
</file>

<file path=ppt/slides/_rels/slide20.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9.xml"/>
</Relationships>
</file>

<file path=ppt/slides/_rels/slide21.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
</Relationships>
</file>

<file path=ppt/slides/_rels/slide22.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9.xml"/>
</Relationships>
</file>

<file path=ppt/slides/_rels/slide3.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4.jpeg"/><Relationship Id="rId3" Type="http://schemas.openxmlformats.org/officeDocument/2006/relationships/slideLayout" Target="../slideLayouts/slideLayout9.xml"/>
</Relationships>
</file>

<file path=ppt/slides/_rels/slide4.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
</Relationships>
</file>

<file path=ppt/slides/_rels/slide5.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9.xml"/>
</Relationships>
</file>

<file path=ppt/slides/_rels/slide6.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9.xml"/>
</Relationships>
</file>

<file path=ppt/slides/_rels/slide7.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image" Target="../media/image7.jpeg"/><Relationship Id="rId3" Type="http://schemas.openxmlformats.org/officeDocument/2006/relationships/slideLayout" Target="../slideLayouts/slideLayout9.xml"/>
</Relationships>
</file>

<file path=ppt/slides/_rels/slide8.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9.xml"/>
</Relationships>
</file>

<file path=ppt/slides/_rels/slide9.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8.jpeg"/><Relationship Id="rId3" Type="http://schemas.openxmlformats.org/officeDocument/2006/relationships/slideLayout" Target="../slideLayouts/slideLayout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9" name="Picture 1" descr="blessed_visual_3_bg.jpg"/>
          <p:cNvPicPr/>
          <p:nvPr/>
        </p:nvPicPr>
        <p:blipFill>
          <a:blip r:embed="rId1"/>
          <a:stretch/>
        </p:blipFill>
        <p:spPr>
          <a:xfrm>
            <a:off x="0" y="0"/>
            <a:ext cx="12191400" cy="6857640"/>
          </a:xfrm>
          <a:prstGeom prst="rect">
            <a:avLst/>
          </a:prstGeom>
          <a:noFill/>
          <a:ln w="0">
            <a:noFill/>
          </a:ln>
        </p:spPr>
      </p:pic>
      <p:sp>
        <p:nvSpPr>
          <p:cNvPr id="60"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61" name="Rounded Rectangle 3"/>
          <p:cNvSpPr/>
          <p:nvPr/>
        </p:nvSpPr>
        <p:spPr>
          <a:xfrm>
            <a:off x="548640" y="594360"/>
            <a:ext cx="7040520" cy="3520080"/>
          </a:xfrm>
          <a:prstGeom prst="roundRect">
            <a:avLst>
              <a:gd name="adj" fmla="val 16667"/>
            </a:avLst>
          </a:prstGeom>
          <a:solidFill>
            <a:srgbClr val="030c18"/>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62" name="TextBox 4"/>
          <p:cNvSpPr/>
          <p:nvPr/>
        </p:nvSpPr>
        <p:spPr>
          <a:xfrm>
            <a:off x="868680" y="868680"/>
            <a:ext cx="6400440" cy="114264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Blessed Be the Name</a:t>
            </a:r>
            <a:endParaRPr b="0" lang="en-US" sz="3800" strike="noStrike" u="none">
              <a:solidFill>
                <a:srgbClr val="000000"/>
              </a:solidFill>
              <a:effectLst/>
              <a:uFillTx/>
              <a:latin typeface="Arial"/>
            </a:endParaRPr>
          </a:p>
          <a:p>
            <a:pPr defTabSz="457200">
              <a:lnSpc>
                <a:spcPct val="100000"/>
              </a:lnSpc>
              <a:spcBef>
                <a:spcPts val="499"/>
              </a:spcBef>
            </a:pPr>
            <a:r>
              <a:rPr b="0" lang="en-US" sz="1700" strike="noStrike" u="none">
                <a:solidFill>
                  <a:srgbClr val="e2d6be"/>
                </a:solidFill>
                <a:effectLst/>
                <a:uFillTx/>
                <a:latin typeface="Aptos"/>
              </a:rPr>
              <a:t>A hymn study on praise, salvation, and the exalted name of Jesus</a:t>
            </a:r>
            <a:endParaRPr b="0" lang="en-US" sz="1700" strike="noStrike" u="none">
              <a:solidFill>
                <a:srgbClr val="000000"/>
              </a:solidFill>
              <a:effectLst/>
              <a:uFillTx/>
              <a:latin typeface="Arial"/>
            </a:endParaRPr>
          </a:p>
        </p:txBody>
      </p:sp>
      <p:sp>
        <p:nvSpPr>
          <p:cNvPr id="63" name="TextBox 5"/>
          <p:cNvSpPr/>
          <p:nvPr/>
        </p:nvSpPr>
        <p:spPr>
          <a:xfrm>
            <a:off x="914400" y="2377440"/>
            <a:ext cx="6126120" cy="109692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0" lang="en-US" sz="1700" strike="noStrike" u="none">
                <a:solidFill>
                  <a:srgbClr val="e2d6be"/>
                </a:solidFill>
                <a:effectLst/>
                <a:uFillTx/>
                <a:latin typeface="Aptos"/>
              </a:rPr>
              <a:t>First line: All praise to Him who reigns above</a:t>
            </a:r>
            <a:endParaRPr b="0" lang="en-US" sz="1700" strike="noStrike" u="none">
              <a:solidFill>
                <a:srgbClr val="000000"/>
              </a:solidFill>
              <a:effectLst/>
              <a:uFillTx/>
              <a:latin typeface="Arial"/>
            </a:endParaRPr>
          </a:p>
          <a:p>
            <a:pPr defTabSz="457200">
              <a:lnSpc>
                <a:spcPct val="105000"/>
              </a:lnSpc>
            </a:pPr>
            <a:r>
              <a:rPr b="0" lang="en-US" sz="1700" strike="noStrike" u="none">
                <a:solidFill>
                  <a:srgbClr val="e2d6be"/>
                </a:solidFill>
                <a:effectLst/>
                <a:uFillTx/>
                <a:latin typeface="Aptos"/>
              </a:rPr>
              <a:t>William H. Clark • Ralph E. Hudson • 1888</a:t>
            </a:r>
            <a:endParaRPr b="0" lang="en-US" sz="1700" strike="noStrike" u="none">
              <a:solidFill>
                <a:srgbClr val="000000"/>
              </a:solidFill>
              <a:effectLst/>
              <a:uFillTx/>
              <a:latin typeface="Arial"/>
            </a:endParaRPr>
          </a:p>
          <a:p>
            <a:pPr defTabSz="457200">
              <a:lnSpc>
                <a:spcPct val="105000"/>
              </a:lnSpc>
            </a:pPr>
            <a:r>
              <a:rPr b="0" lang="en-US" sz="1700" strike="noStrike" u="none">
                <a:solidFill>
                  <a:srgbClr val="e2d6be"/>
                </a:solidFill>
                <a:effectLst/>
                <a:uFillTx/>
                <a:latin typeface="Aptos"/>
              </a:rPr>
              <a:t>Primary Scripture: Philippians 2:9-11</a:t>
            </a:r>
            <a:endParaRPr b="0" lang="en-US" sz="17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7" name="Picture 1" descr="blessed_visual_3_bg.jpg"/>
          <p:cNvPicPr/>
          <p:nvPr/>
        </p:nvPicPr>
        <p:blipFill>
          <a:blip r:embed="rId1"/>
          <a:stretch/>
        </p:blipFill>
        <p:spPr>
          <a:xfrm>
            <a:off x="0" y="0"/>
            <a:ext cx="12191400" cy="6857640"/>
          </a:xfrm>
          <a:prstGeom prst="rect">
            <a:avLst/>
          </a:prstGeom>
          <a:noFill/>
          <a:ln w="0">
            <a:noFill/>
          </a:ln>
        </p:spPr>
      </p:pic>
      <p:sp>
        <p:nvSpPr>
          <p:cNvPr id="148"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149" name="TextBox 3"/>
          <p:cNvSpPr/>
          <p:nvPr/>
        </p:nvSpPr>
        <p:spPr>
          <a:xfrm>
            <a:off x="640080" y="594360"/>
            <a:ext cx="10881000" cy="91404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The Name Above Every Name</a:t>
            </a:r>
            <a:endParaRPr b="0" lang="en-US" sz="3800" strike="noStrike" u="none">
              <a:solidFill>
                <a:srgbClr val="000000"/>
              </a:solidFill>
              <a:effectLst/>
              <a:uFillTx/>
              <a:latin typeface="Arial"/>
            </a:endParaRPr>
          </a:p>
          <a:p>
            <a:pPr defTabSz="457200">
              <a:lnSpc>
                <a:spcPct val="100000"/>
              </a:lnSpc>
              <a:spcBef>
                <a:spcPts val="499"/>
              </a:spcBef>
            </a:pPr>
            <a:r>
              <a:rPr b="0" lang="en-US" sz="1700" strike="noStrike" u="none">
                <a:solidFill>
                  <a:srgbClr val="e2d6be"/>
                </a:solidFill>
                <a:effectLst/>
                <a:uFillTx/>
                <a:latin typeface="Aptos"/>
              </a:rPr>
              <a:t>Philippians 2:9-11</a:t>
            </a:r>
            <a:endParaRPr b="0" lang="en-US" sz="1700" strike="noStrike" u="none">
              <a:solidFill>
                <a:srgbClr val="000000"/>
              </a:solidFill>
              <a:effectLst/>
              <a:uFillTx/>
              <a:latin typeface="Arial"/>
            </a:endParaRPr>
          </a:p>
        </p:txBody>
      </p:sp>
      <p:sp>
        <p:nvSpPr>
          <p:cNvPr id="150" name="Rounded Rectangle 4"/>
          <p:cNvSpPr/>
          <p:nvPr/>
        </p:nvSpPr>
        <p:spPr>
          <a:xfrm>
            <a:off x="914400" y="1828800"/>
            <a:ext cx="10286640" cy="352008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51" name="TextBox 5"/>
          <p:cNvSpPr/>
          <p:nvPr/>
        </p:nvSpPr>
        <p:spPr>
          <a:xfrm>
            <a:off x="1234440" y="2148840"/>
            <a:ext cx="9692280" cy="82260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1" lang="en-US" sz="2500" strike="noStrike" u="none">
                <a:solidFill>
                  <a:srgbClr val="fff6e2"/>
                </a:solidFill>
                <a:effectLst/>
                <a:uFillTx/>
                <a:latin typeface="Aptos"/>
              </a:rPr>
              <a:t>God highly exalted Christ. Every knee will bow, and every tongue will confess that Jesus Christ is Lord.</a:t>
            </a:r>
            <a:endParaRPr b="0" lang="en-US" sz="2500" strike="noStrike" u="none">
              <a:solidFill>
                <a:srgbClr val="000000"/>
              </a:solidFill>
              <a:effectLst/>
              <a:uFillTx/>
              <a:latin typeface="Arial"/>
            </a:endParaRPr>
          </a:p>
        </p:txBody>
      </p:sp>
      <p:sp>
        <p:nvSpPr>
          <p:cNvPr id="152" name="TextBox 6"/>
          <p:cNvSpPr/>
          <p:nvPr/>
        </p:nvSpPr>
        <p:spPr>
          <a:xfrm>
            <a:off x="1508760" y="3749040"/>
            <a:ext cx="9052200" cy="63972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0" lang="en-US" sz="2000" strike="noStrike" u="none">
                <a:solidFill>
                  <a:srgbClr val="e2d6be"/>
                </a:solidFill>
                <a:effectLst/>
                <a:uFillTx/>
                <a:latin typeface="Aptos"/>
              </a:rPr>
              <a:t>Teaching emphasis: The refrain teaches the church to practice now the praise that all creation will one day give openly.</a:t>
            </a:r>
            <a:endParaRPr b="0" lang="en-US" sz="20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3" name="Picture 1" descr="blessed_visual_1_bg.jpg"/>
          <p:cNvPicPr/>
          <p:nvPr/>
        </p:nvPicPr>
        <p:blipFill>
          <a:blip r:embed="rId1"/>
          <a:stretch/>
        </p:blipFill>
        <p:spPr>
          <a:xfrm>
            <a:off x="0" y="0"/>
            <a:ext cx="12191400" cy="6857640"/>
          </a:xfrm>
          <a:prstGeom prst="rect">
            <a:avLst/>
          </a:prstGeom>
          <a:noFill/>
          <a:ln w="0">
            <a:noFill/>
          </a:ln>
        </p:spPr>
      </p:pic>
      <p:sp>
        <p:nvSpPr>
          <p:cNvPr id="154"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155" name="TextBox 3"/>
          <p:cNvSpPr/>
          <p:nvPr/>
        </p:nvSpPr>
        <p:spPr>
          <a:xfrm>
            <a:off x="731520" y="2103120"/>
            <a:ext cx="9600840" cy="73116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Hymn-Section Study</a:t>
            </a:r>
            <a:endParaRPr b="0" lang="en-US" sz="3800" strike="noStrike" u="none">
              <a:solidFill>
                <a:srgbClr val="000000"/>
              </a:solidFill>
              <a:effectLst/>
              <a:uFillTx/>
              <a:latin typeface="Arial"/>
            </a:endParaRPr>
          </a:p>
        </p:txBody>
      </p:sp>
      <p:sp>
        <p:nvSpPr>
          <p:cNvPr id="156" name="TextBox 4"/>
          <p:cNvSpPr/>
          <p:nvPr/>
        </p:nvSpPr>
        <p:spPr>
          <a:xfrm>
            <a:off x="777240" y="2962800"/>
            <a:ext cx="8869320" cy="73116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0" lang="en-US" sz="2200" strike="noStrike" u="none">
                <a:solidFill>
                  <a:srgbClr val="e2d6be"/>
                </a:solidFill>
                <a:effectLst/>
                <a:uFillTx/>
                <a:latin typeface="Aptos"/>
              </a:rPr>
              <a:t>From praise to redemption to public confession</a:t>
            </a:r>
            <a:endParaRPr b="0" lang="en-US" sz="2200" strike="noStrike" u="none">
              <a:solidFill>
                <a:srgbClr val="000000"/>
              </a:solidFill>
              <a:effectLst/>
              <a:uFillTx/>
              <a:latin typeface="Arial"/>
            </a:endParaRPr>
          </a:p>
        </p:txBody>
      </p:sp>
      <p:sp>
        <p:nvSpPr>
          <p:cNvPr id="157" name="Rectangle 5"/>
          <p:cNvSpPr/>
          <p:nvPr/>
        </p:nvSpPr>
        <p:spPr>
          <a:xfrm>
            <a:off x="777240" y="3858840"/>
            <a:ext cx="2742840" cy="45360"/>
          </a:xfrm>
          <a:prstGeom prst="rect">
            <a:avLst/>
          </a:prstGeom>
          <a:solidFill>
            <a:srgbClr val="d8a641"/>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720" bIns="720" anchor="ctr">
            <a:noAutofit/>
          </a:bodyPr>
          <a:p>
            <a:pPr algn="ctr" defTabSz="457200">
              <a:lnSpc>
                <a:spcPct val="100000"/>
              </a:lnSpc>
            </a:pPr>
            <a:endParaRPr b="0" lang="en-US" sz="1800" strike="noStrike" u="none">
              <a:solidFill>
                <a:schemeClr val="lt1"/>
              </a:solidFill>
              <a:effectLst/>
              <a:uFillTx/>
              <a:latin typeface="Calibri"/>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8" name="Picture 1" descr="blessed_visual_6_bg.jpg"/>
          <p:cNvPicPr/>
          <p:nvPr/>
        </p:nvPicPr>
        <p:blipFill>
          <a:blip r:embed="rId1"/>
          <a:stretch/>
        </p:blipFill>
        <p:spPr>
          <a:xfrm>
            <a:off x="0" y="0"/>
            <a:ext cx="12191400" cy="6857640"/>
          </a:xfrm>
          <a:prstGeom prst="rect">
            <a:avLst/>
          </a:prstGeom>
          <a:noFill/>
          <a:ln w="0">
            <a:noFill/>
          </a:ln>
        </p:spPr>
      </p:pic>
      <p:sp>
        <p:nvSpPr>
          <p:cNvPr id="159"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160" name="TextBox 3"/>
          <p:cNvSpPr/>
          <p:nvPr/>
        </p:nvSpPr>
        <p:spPr>
          <a:xfrm>
            <a:off x="640080" y="594360"/>
            <a:ext cx="10881000" cy="91404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Opening Movement: Praise to the Reigning Lord</a:t>
            </a:r>
            <a:endParaRPr b="0" lang="en-US" sz="3800" strike="noStrike" u="none">
              <a:solidFill>
                <a:srgbClr val="000000"/>
              </a:solidFill>
              <a:effectLst/>
              <a:uFillTx/>
              <a:latin typeface="Arial"/>
            </a:endParaRPr>
          </a:p>
          <a:p>
            <a:pPr defTabSz="457200">
              <a:lnSpc>
                <a:spcPct val="100000"/>
              </a:lnSpc>
              <a:spcBef>
                <a:spcPts val="499"/>
              </a:spcBef>
            </a:pPr>
            <a:r>
              <a:rPr b="0" lang="en-US" sz="1700" strike="noStrike" u="none">
                <a:solidFill>
                  <a:srgbClr val="e2d6be"/>
                </a:solidFill>
                <a:effectLst/>
                <a:uFillTx/>
                <a:latin typeface="Aptos"/>
              </a:rPr>
              <a:t>The hymn begins by lifting the congregation’s eyes above ordinary concerns.</a:t>
            </a:r>
            <a:endParaRPr b="0" lang="en-US" sz="1700" strike="noStrike" u="none">
              <a:solidFill>
                <a:srgbClr val="000000"/>
              </a:solidFill>
              <a:effectLst/>
              <a:uFillTx/>
              <a:latin typeface="Arial"/>
            </a:endParaRPr>
          </a:p>
        </p:txBody>
      </p:sp>
      <p:sp>
        <p:nvSpPr>
          <p:cNvPr id="161" name="Rounded Rectangle 4"/>
          <p:cNvSpPr/>
          <p:nvPr/>
        </p:nvSpPr>
        <p:spPr>
          <a:xfrm>
            <a:off x="731520" y="1645920"/>
            <a:ext cx="5257440" cy="420588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62" name="TextBox 5"/>
          <p:cNvSpPr/>
          <p:nvPr/>
        </p:nvSpPr>
        <p:spPr>
          <a:xfrm>
            <a:off x="1051560" y="2057400"/>
            <a:ext cx="4617360" cy="2377080"/>
          </a:xfrm>
          <a:prstGeom prst="rect">
            <a:avLst/>
          </a:prstGeom>
          <a:noFill/>
          <a:ln w="0">
            <a:noFill/>
          </a:ln>
        </p:spPr>
        <p:style>
          <a:lnRef idx="0"/>
          <a:fillRef idx="0"/>
          <a:effectRef idx="0"/>
          <a:fontRef idx="minor"/>
        </p:style>
        <p:txBody>
          <a:bodyPr lIns="18360" rIns="18360" tIns="18360" bIns="18360" anchor="t">
            <a:spAutoFit/>
          </a:bodyPr>
          <a:p>
            <a:pPr defTabSz="457200">
              <a:lnSpc>
                <a:spcPct val="105000"/>
              </a:lnSpc>
              <a:spcAft>
                <a:spcPts val="601"/>
              </a:spcAft>
            </a:pPr>
            <a:r>
              <a:rPr b="0" lang="en-US" sz="1900" strike="noStrike" u="none">
                <a:solidFill>
                  <a:srgbClr val="fff6e2"/>
                </a:solidFill>
                <a:effectLst/>
                <a:uFillTx/>
                <a:latin typeface="Aptos"/>
              </a:rPr>
              <a:t>Praise begins with God’s reign, not with the singer’s mood.</a:t>
            </a:r>
            <a:endParaRPr b="0" lang="en-US" sz="1900" strike="noStrike" u="none">
              <a:solidFill>
                <a:srgbClr val="000000"/>
              </a:solidFill>
              <a:effectLst/>
              <a:uFillTx/>
              <a:latin typeface="Arial"/>
            </a:endParaRPr>
          </a:p>
          <a:p>
            <a:pPr defTabSz="457200">
              <a:lnSpc>
                <a:spcPct val="105000"/>
              </a:lnSpc>
              <a:spcAft>
                <a:spcPts val="601"/>
              </a:spcAft>
            </a:pPr>
            <a:r>
              <a:rPr b="0" lang="en-US" sz="1900" strike="noStrike" u="none">
                <a:solidFill>
                  <a:srgbClr val="fff6e2"/>
                </a:solidFill>
                <a:effectLst/>
                <a:uFillTx/>
                <a:latin typeface="Aptos"/>
              </a:rPr>
              <a:t>The heart is called to bless the Lord because he is worthy.</a:t>
            </a:r>
            <a:endParaRPr b="0" lang="en-US" sz="1900" strike="noStrike" u="none">
              <a:solidFill>
                <a:srgbClr val="000000"/>
              </a:solidFill>
              <a:effectLst/>
              <a:uFillTx/>
              <a:latin typeface="Arial"/>
            </a:endParaRPr>
          </a:p>
          <a:p>
            <a:pPr defTabSz="457200">
              <a:lnSpc>
                <a:spcPct val="105000"/>
              </a:lnSpc>
              <a:spcAft>
                <a:spcPts val="601"/>
              </a:spcAft>
            </a:pPr>
            <a:r>
              <a:rPr b="0" lang="en-US" sz="1900" strike="noStrike" u="none">
                <a:solidFill>
                  <a:srgbClr val="fff6e2"/>
                </a:solidFill>
                <a:effectLst/>
                <a:uFillTx/>
                <a:latin typeface="Aptos"/>
              </a:rPr>
              <a:t>This opening sets the tone for adoration rather than entertainment.</a:t>
            </a:r>
            <a:endParaRPr b="0" lang="en-US" sz="1900" strike="noStrike" u="none">
              <a:solidFill>
                <a:srgbClr val="000000"/>
              </a:solidFill>
              <a:effectLst/>
              <a:uFillTx/>
              <a:latin typeface="Arial"/>
            </a:endParaRPr>
          </a:p>
        </p:txBody>
      </p:sp>
      <p:pic>
        <p:nvPicPr>
          <p:cNvPr id="163" name="Picture 6" descr="blessed_visual_5.jpg"/>
          <p:cNvPicPr/>
          <p:nvPr/>
        </p:nvPicPr>
        <p:blipFill>
          <a:blip r:embed="rId2"/>
          <a:stretch/>
        </p:blipFill>
        <p:spPr>
          <a:xfrm>
            <a:off x="6537960" y="1554480"/>
            <a:ext cx="4525920" cy="4343040"/>
          </a:xfrm>
          <a:prstGeom prst="rect">
            <a:avLst/>
          </a:prstGeom>
          <a:noFill/>
          <a:ln w="0">
            <a:noFill/>
          </a:ln>
        </p:spPr>
      </p:pic>
      <p:sp>
        <p:nvSpPr>
          <p:cNvPr id="164" name="Rectangle 7"/>
          <p:cNvSpPr/>
          <p:nvPr/>
        </p:nvSpPr>
        <p:spPr>
          <a:xfrm>
            <a:off x="6537960" y="1554480"/>
            <a:ext cx="4525920" cy="4343040"/>
          </a:xfrm>
          <a:prstGeom prst="rect">
            <a:avLst/>
          </a:prstGeom>
          <a:no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5" name="Picture 1" descr="blessed_visual_2_bg.jpg"/>
          <p:cNvPicPr/>
          <p:nvPr/>
        </p:nvPicPr>
        <p:blipFill>
          <a:blip r:embed="rId1"/>
          <a:stretch/>
        </p:blipFill>
        <p:spPr>
          <a:xfrm>
            <a:off x="0" y="0"/>
            <a:ext cx="12191400" cy="6857640"/>
          </a:xfrm>
          <a:prstGeom prst="rect">
            <a:avLst/>
          </a:prstGeom>
          <a:noFill/>
          <a:ln w="0">
            <a:noFill/>
          </a:ln>
        </p:spPr>
      </p:pic>
      <p:sp>
        <p:nvSpPr>
          <p:cNvPr id="166"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167" name="TextBox 3"/>
          <p:cNvSpPr/>
          <p:nvPr/>
        </p:nvSpPr>
        <p:spPr>
          <a:xfrm>
            <a:off x="640080" y="594360"/>
            <a:ext cx="10881000" cy="91404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Middle Movement: Savior and Friend</a:t>
            </a:r>
            <a:endParaRPr b="0" lang="en-US" sz="3800" strike="noStrike" u="none">
              <a:solidFill>
                <a:srgbClr val="000000"/>
              </a:solidFill>
              <a:effectLst/>
              <a:uFillTx/>
              <a:latin typeface="Arial"/>
            </a:endParaRPr>
          </a:p>
          <a:p>
            <a:pPr defTabSz="457200">
              <a:lnSpc>
                <a:spcPct val="100000"/>
              </a:lnSpc>
              <a:spcBef>
                <a:spcPts val="499"/>
              </a:spcBef>
            </a:pPr>
            <a:r>
              <a:rPr b="0" lang="en-US" sz="1700" strike="noStrike" u="none">
                <a:solidFill>
                  <a:srgbClr val="e2d6be"/>
                </a:solidFill>
                <a:effectLst/>
                <a:uFillTx/>
                <a:latin typeface="Aptos"/>
              </a:rPr>
              <a:t>The hymn joins exalted praise with personal salvation.</a:t>
            </a:r>
            <a:endParaRPr b="0" lang="en-US" sz="1700" strike="noStrike" u="none">
              <a:solidFill>
                <a:srgbClr val="000000"/>
              </a:solidFill>
              <a:effectLst/>
              <a:uFillTx/>
              <a:latin typeface="Arial"/>
            </a:endParaRPr>
          </a:p>
        </p:txBody>
      </p:sp>
      <p:sp>
        <p:nvSpPr>
          <p:cNvPr id="168" name="Rounded Rectangle 4"/>
          <p:cNvSpPr/>
          <p:nvPr/>
        </p:nvSpPr>
        <p:spPr>
          <a:xfrm>
            <a:off x="822960" y="1645920"/>
            <a:ext cx="10378080" cy="411444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69" name="TextBox 5"/>
          <p:cNvSpPr/>
          <p:nvPr/>
        </p:nvSpPr>
        <p:spPr>
          <a:xfrm>
            <a:off x="1188720" y="2057400"/>
            <a:ext cx="9692280" cy="2742840"/>
          </a:xfrm>
          <a:prstGeom prst="rect">
            <a:avLst/>
          </a:prstGeom>
          <a:noFill/>
          <a:ln w="0">
            <a:noFill/>
          </a:ln>
        </p:spPr>
        <p:style>
          <a:lnRef idx="0"/>
          <a:fillRef idx="0"/>
          <a:effectRef idx="0"/>
          <a:fontRef idx="minor"/>
        </p:style>
        <p:txBody>
          <a:bodyPr lIns="18360" rIns="18360" tIns="18360" bIns="18360" anchor="t">
            <a:spAutoFit/>
          </a:bodyPr>
          <a:p>
            <a:pPr defTabSz="457200">
              <a:lnSpc>
                <a:spcPct val="105000"/>
              </a:lnSpc>
              <a:spcAft>
                <a:spcPts val="601"/>
              </a:spcAft>
            </a:pPr>
            <a:r>
              <a:rPr b="0" lang="en-US" sz="1900" strike="noStrike" u="none">
                <a:solidFill>
                  <a:srgbClr val="fff6e2"/>
                </a:solidFill>
                <a:effectLst/>
                <a:uFillTx/>
                <a:latin typeface="Aptos"/>
              </a:rPr>
              <a:t>Christ is praised not only as King but as the redeemer who reaches fallen humanity.</a:t>
            </a:r>
            <a:endParaRPr b="0" lang="en-US" sz="1900" strike="noStrike" u="none">
              <a:solidFill>
                <a:srgbClr val="000000"/>
              </a:solidFill>
              <a:effectLst/>
              <a:uFillTx/>
              <a:latin typeface="Arial"/>
            </a:endParaRPr>
          </a:p>
          <a:p>
            <a:pPr defTabSz="457200">
              <a:lnSpc>
                <a:spcPct val="105000"/>
              </a:lnSpc>
              <a:spcAft>
                <a:spcPts val="601"/>
              </a:spcAft>
            </a:pPr>
            <a:r>
              <a:rPr b="0" lang="en-US" sz="1900" strike="noStrike" u="none">
                <a:solidFill>
                  <a:srgbClr val="fff6e2"/>
                </a:solidFill>
                <a:effectLst/>
                <a:uFillTx/>
                <a:latin typeface="Aptos"/>
              </a:rPr>
              <a:t>The hymn’s gospel-song character makes doctrine singable and memorable.</a:t>
            </a:r>
            <a:endParaRPr b="0" lang="en-US" sz="1900" strike="noStrike" u="none">
              <a:solidFill>
                <a:srgbClr val="000000"/>
              </a:solidFill>
              <a:effectLst/>
              <a:uFillTx/>
              <a:latin typeface="Arial"/>
            </a:endParaRPr>
          </a:p>
          <a:p>
            <a:pPr defTabSz="457200">
              <a:lnSpc>
                <a:spcPct val="105000"/>
              </a:lnSpc>
              <a:spcAft>
                <a:spcPts val="601"/>
              </a:spcAft>
            </a:pPr>
            <a:r>
              <a:rPr b="0" lang="en-US" sz="1900" strike="noStrike" u="none">
                <a:solidFill>
                  <a:srgbClr val="fff6e2"/>
                </a:solidFill>
                <a:effectLst/>
                <a:uFillTx/>
                <a:latin typeface="Aptos"/>
              </a:rPr>
              <a:t>Teachers can connect this movement with Acts 4:12 and the saving name of Jesus.</a:t>
            </a:r>
            <a:endParaRPr b="0" lang="en-US" sz="1900" strike="noStrike" u="none">
              <a:solidFill>
                <a:srgbClr val="000000"/>
              </a:solidFill>
              <a:effectLst/>
              <a:uFillTx/>
              <a:latin typeface="Arial"/>
            </a:endParaRPr>
          </a:p>
          <a:p>
            <a:pPr defTabSz="457200">
              <a:lnSpc>
                <a:spcPct val="105000"/>
              </a:lnSpc>
              <a:spcAft>
                <a:spcPts val="601"/>
              </a:spcAft>
            </a:pPr>
            <a:r>
              <a:rPr b="0" lang="en-US" sz="1900" strike="noStrike" u="none">
                <a:solidFill>
                  <a:srgbClr val="fff6e2"/>
                </a:solidFill>
                <a:effectLst/>
                <a:uFillTx/>
                <a:latin typeface="Aptos"/>
              </a:rPr>
              <a:t>The congregation is led from admiration to grateful trust.</a:t>
            </a:r>
            <a:endParaRPr b="0" lang="en-US" sz="1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0" name="Picture 1" descr="blessed_visual_1_bg.jpg"/>
          <p:cNvPicPr/>
          <p:nvPr/>
        </p:nvPicPr>
        <p:blipFill>
          <a:blip r:embed="rId1"/>
          <a:stretch/>
        </p:blipFill>
        <p:spPr>
          <a:xfrm>
            <a:off x="0" y="0"/>
            <a:ext cx="12191400" cy="6857640"/>
          </a:xfrm>
          <a:prstGeom prst="rect">
            <a:avLst/>
          </a:prstGeom>
          <a:noFill/>
          <a:ln w="0">
            <a:noFill/>
          </a:ln>
        </p:spPr>
      </p:pic>
      <p:sp>
        <p:nvSpPr>
          <p:cNvPr id="171"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172" name="TextBox 3"/>
          <p:cNvSpPr/>
          <p:nvPr/>
        </p:nvSpPr>
        <p:spPr>
          <a:xfrm>
            <a:off x="640080" y="594360"/>
            <a:ext cx="10881000" cy="91404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Refrain Study</a:t>
            </a:r>
            <a:endParaRPr b="0" lang="en-US" sz="3800" strike="noStrike" u="none">
              <a:solidFill>
                <a:srgbClr val="000000"/>
              </a:solidFill>
              <a:effectLst/>
              <a:uFillTx/>
              <a:latin typeface="Arial"/>
            </a:endParaRPr>
          </a:p>
          <a:p>
            <a:pPr defTabSz="457200">
              <a:lnSpc>
                <a:spcPct val="100000"/>
              </a:lnSpc>
              <a:spcBef>
                <a:spcPts val="499"/>
              </a:spcBef>
            </a:pPr>
            <a:r>
              <a:rPr b="0" lang="en-US" sz="1700" strike="noStrike" u="none">
                <a:solidFill>
                  <a:srgbClr val="e2d6be"/>
                </a:solidFill>
                <a:effectLst/>
                <a:uFillTx/>
                <a:latin typeface="Aptos"/>
              </a:rPr>
              <a:t>A repeated act of congregational confession</a:t>
            </a:r>
            <a:endParaRPr b="0" lang="en-US" sz="1700" strike="noStrike" u="none">
              <a:solidFill>
                <a:srgbClr val="000000"/>
              </a:solidFill>
              <a:effectLst/>
              <a:uFillTx/>
              <a:latin typeface="Arial"/>
            </a:endParaRPr>
          </a:p>
        </p:txBody>
      </p:sp>
      <p:sp>
        <p:nvSpPr>
          <p:cNvPr id="173" name="Rounded Rectangle 4"/>
          <p:cNvSpPr/>
          <p:nvPr/>
        </p:nvSpPr>
        <p:spPr>
          <a:xfrm>
            <a:off x="822960" y="1600200"/>
            <a:ext cx="4937400" cy="438876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74" name="TextBox 5"/>
          <p:cNvSpPr/>
          <p:nvPr/>
        </p:nvSpPr>
        <p:spPr>
          <a:xfrm>
            <a:off x="1097280" y="1874520"/>
            <a:ext cx="4388760" cy="31968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1" lang="en-US" sz="2200" strike="noStrike" u="none">
                <a:solidFill>
                  <a:srgbClr val="d8a641"/>
                </a:solidFill>
                <a:effectLst/>
                <a:uFillTx/>
                <a:latin typeface="Aptos"/>
              </a:rPr>
              <a:t>What the refrain does</a:t>
            </a:r>
            <a:endParaRPr b="0" lang="en-US" sz="2200" strike="noStrike" u="none">
              <a:solidFill>
                <a:srgbClr val="000000"/>
              </a:solidFill>
              <a:effectLst/>
              <a:uFillTx/>
              <a:latin typeface="Arial"/>
            </a:endParaRPr>
          </a:p>
        </p:txBody>
      </p:sp>
      <p:sp>
        <p:nvSpPr>
          <p:cNvPr id="175" name="TextBox 6"/>
          <p:cNvSpPr/>
          <p:nvPr/>
        </p:nvSpPr>
        <p:spPr>
          <a:xfrm>
            <a:off x="1143000" y="2514600"/>
            <a:ext cx="4343040" cy="2468520"/>
          </a:xfrm>
          <a:prstGeom prst="rect">
            <a:avLst/>
          </a:prstGeom>
          <a:noFill/>
          <a:ln w="0">
            <a:noFill/>
          </a:ln>
        </p:spPr>
        <p:style>
          <a:lnRef idx="0"/>
          <a:fillRef idx="0"/>
          <a:effectRef idx="0"/>
          <a:fontRef idx="minor"/>
        </p:style>
        <p:txBody>
          <a:bodyPr lIns="18360" rIns="18360" tIns="18360" bIns="18360" anchor="t">
            <a:spAutoFit/>
          </a:bodyPr>
          <a:p>
            <a:pPr defTabSz="457200">
              <a:lnSpc>
                <a:spcPct val="105000"/>
              </a:lnSpc>
              <a:spcAft>
                <a:spcPts val="601"/>
              </a:spcAft>
            </a:pPr>
            <a:r>
              <a:rPr b="0" lang="en-US" sz="1800" strike="noStrike" u="none">
                <a:solidFill>
                  <a:srgbClr val="fff6e2"/>
                </a:solidFill>
                <a:effectLst/>
                <a:uFillTx/>
                <a:latin typeface="Aptos"/>
              </a:rPr>
              <a:t>It gathers the hymn’s whole message into praise.</a:t>
            </a:r>
            <a:endParaRPr b="0" lang="en-US" sz="1800" strike="noStrike" u="none">
              <a:solidFill>
                <a:srgbClr val="000000"/>
              </a:solidFill>
              <a:effectLst/>
              <a:uFillTx/>
              <a:latin typeface="Arial"/>
            </a:endParaRPr>
          </a:p>
          <a:p>
            <a:pPr defTabSz="457200">
              <a:lnSpc>
                <a:spcPct val="105000"/>
              </a:lnSpc>
              <a:spcAft>
                <a:spcPts val="601"/>
              </a:spcAft>
            </a:pPr>
            <a:r>
              <a:rPr b="0" lang="en-US" sz="1800" strike="noStrike" u="none">
                <a:solidFill>
                  <a:srgbClr val="fff6e2"/>
                </a:solidFill>
                <a:effectLst/>
                <a:uFillTx/>
                <a:latin typeface="Aptos"/>
              </a:rPr>
              <a:t>It gives the congregation a shared voice.</a:t>
            </a:r>
            <a:endParaRPr b="0" lang="en-US" sz="1800" strike="noStrike" u="none">
              <a:solidFill>
                <a:srgbClr val="000000"/>
              </a:solidFill>
              <a:effectLst/>
              <a:uFillTx/>
              <a:latin typeface="Arial"/>
            </a:endParaRPr>
          </a:p>
          <a:p>
            <a:pPr defTabSz="457200">
              <a:lnSpc>
                <a:spcPct val="105000"/>
              </a:lnSpc>
              <a:spcAft>
                <a:spcPts val="601"/>
              </a:spcAft>
            </a:pPr>
            <a:r>
              <a:rPr b="0" lang="en-US" sz="1800" strike="noStrike" u="none">
                <a:solidFill>
                  <a:srgbClr val="fff6e2"/>
                </a:solidFill>
                <a:effectLst/>
                <a:uFillTx/>
                <a:latin typeface="Aptos"/>
              </a:rPr>
              <a:t>It turns doctrine into worshipful memory.</a:t>
            </a:r>
            <a:endParaRPr b="0" lang="en-US" sz="1800" strike="noStrike" u="none">
              <a:solidFill>
                <a:srgbClr val="000000"/>
              </a:solidFill>
              <a:effectLst/>
              <a:uFillTx/>
              <a:latin typeface="Arial"/>
            </a:endParaRPr>
          </a:p>
          <a:p>
            <a:pPr defTabSz="457200">
              <a:lnSpc>
                <a:spcPct val="105000"/>
              </a:lnSpc>
              <a:spcAft>
                <a:spcPts val="601"/>
              </a:spcAft>
            </a:pPr>
            <a:r>
              <a:rPr b="0" lang="en-US" sz="1800" strike="noStrike" u="none">
                <a:solidFill>
                  <a:srgbClr val="fff6e2"/>
                </a:solidFill>
                <a:effectLst/>
                <a:uFillTx/>
                <a:latin typeface="Aptos"/>
              </a:rPr>
              <a:t>It reinforces the central confession: Christ’s name is blessed.</a:t>
            </a:r>
            <a:endParaRPr b="0" lang="en-US" sz="1800" strike="noStrike" u="none">
              <a:solidFill>
                <a:srgbClr val="000000"/>
              </a:solidFill>
              <a:effectLst/>
              <a:uFillTx/>
              <a:latin typeface="Arial"/>
            </a:endParaRPr>
          </a:p>
        </p:txBody>
      </p:sp>
      <p:pic>
        <p:nvPicPr>
          <p:cNvPr id="176" name="Picture 7" descr="blessed_visual_1.jpg"/>
          <p:cNvPicPr/>
          <p:nvPr/>
        </p:nvPicPr>
        <p:blipFill>
          <a:blip r:embed="rId2"/>
          <a:stretch/>
        </p:blipFill>
        <p:spPr>
          <a:xfrm>
            <a:off x="6400800" y="1554480"/>
            <a:ext cx="4571640" cy="4434480"/>
          </a:xfrm>
          <a:prstGeom prst="rect">
            <a:avLst/>
          </a:prstGeom>
          <a:noFill/>
          <a:ln w="0">
            <a:noFill/>
          </a:ln>
        </p:spPr>
      </p:pic>
      <p:sp>
        <p:nvSpPr>
          <p:cNvPr id="177" name="Rectangle 8"/>
          <p:cNvSpPr/>
          <p:nvPr/>
        </p:nvSpPr>
        <p:spPr>
          <a:xfrm>
            <a:off x="6400800" y="1554480"/>
            <a:ext cx="4571640" cy="4434480"/>
          </a:xfrm>
          <a:prstGeom prst="rect">
            <a:avLst/>
          </a:prstGeom>
          <a:no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8" name="Picture 1" descr="blessed_visual_3_bg.jpg"/>
          <p:cNvPicPr/>
          <p:nvPr/>
        </p:nvPicPr>
        <p:blipFill>
          <a:blip r:embed="rId1"/>
          <a:stretch/>
        </p:blipFill>
        <p:spPr>
          <a:xfrm>
            <a:off x="0" y="0"/>
            <a:ext cx="12191400" cy="6857640"/>
          </a:xfrm>
          <a:prstGeom prst="rect">
            <a:avLst/>
          </a:prstGeom>
          <a:noFill/>
          <a:ln w="0">
            <a:noFill/>
          </a:ln>
        </p:spPr>
      </p:pic>
      <p:sp>
        <p:nvSpPr>
          <p:cNvPr id="179"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180" name="TextBox 3"/>
          <p:cNvSpPr/>
          <p:nvPr/>
        </p:nvSpPr>
        <p:spPr>
          <a:xfrm>
            <a:off x="640080" y="594360"/>
            <a:ext cx="10881000" cy="91404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Theological Themes</a:t>
            </a:r>
            <a:endParaRPr b="0" lang="en-US" sz="3800" strike="noStrike" u="none">
              <a:solidFill>
                <a:srgbClr val="000000"/>
              </a:solidFill>
              <a:effectLst/>
              <a:uFillTx/>
              <a:latin typeface="Arial"/>
            </a:endParaRPr>
          </a:p>
          <a:p>
            <a:pPr defTabSz="457200">
              <a:lnSpc>
                <a:spcPct val="100000"/>
              </a:lnSpc>
              <a:spcBef>
                <a:spcPts val="499"/>
              </a:spcBef>
            </a:pPr>
            <a:r>
              <a:rPr b="0" lang="en-US" sz="1700" strike="noStrike" u="none">
                <a:solidFill>
                  <a:srgbClr val="e2d6be"/>
                </a:solidFill>
                <a:effectLst/>
                <a:uFillTx/>
                <a:latin typeface="Aptos"/>
              </a:rPr>
              <a:t>Six truths worth teaching clearly</a:t>
            </a:r>
            <a:endParaRPr b="0" lang="en-US" sz="1700" strike="noStrike" u="none">
              <a:solidFill>
                <a:srgbClr val="000000"/>
              </a:solidFill>
              <a:effectLst/>
              <a:uFillTx/>
              <a:latin typeface="Arial"/>
            </a:endParaRPr>
          </a:p>
        </p:txBody>
      </p:sp>
      <p:sp>
        <p:nvSpPr>
          <p:cNvPr id="181" name="Rounded Rectangle 4"/>
          <p:cNvSpPr/>
          <p:nvPr/>
        </p:nvSpPr>
        <p:spPr>
          <a:xfrm>
            <a:off x="685800" y="1600200"/>
            <a:ext cx="3337200" cy="132552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82" name="TextBox 5"/>
          <p:cNvSpPr/>
          <p:nvPr/>
        </p:nvSpPr>
        <p:spPr>
          <a:xfrm>
            <a:off x="914400" y="1783080"/>
            <a:ext cx="2834280" cy="27396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1" lang="en-US" sz="1800" strike="noStrike" u="none">
                <a:solidFill>
                  <a:srgbClr val="d8a641"/>
                </a:solidFill>
                <a:effectLst/>
                <a:uFillTx/>
                <a:latin typeface="Aptos"/>
              </a:rPr>
              <a:t>Worship</a:t>
            </a:r>
            <a:endParaRPr b="0" lang="en-US" sz="1800" strike="noStrike" u="none">
              <a:solidFill>
                <a:srgbClr val="000000"/>
              </a:solidFill>
              <a:effectLst/>
              <a:uFillTx/>
              <a:latin typeface="Arial"/>
            </a:endParaRPr>
          </a:p>
        </p:txBody>
      </p:sp>
      <p:sp>
        <p:nvSpPr>
          <p:cNvPr id="183" name="TextBox 6"/>
          <p:cNvSpPr/>
          <p:nvPr/>
        </p:nvSpPr>
        <p:spPr>
          <a:xfrm>
            <a:off x="914400" y="2258640"/>
            <a:ext cx="2834280" cy="45684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0" lang="en-US" sz="1400" strike="noStrike" u="none">
                <a:solidFill>
                  <a:srgbClr val="fff6e2"/>
                </a:solidFill>
                <a:effectLst/>
                <a:uFillTx/>
                <a:latin typeface="Aptos"/>
              </a:rPr>
              <a:t>God is worthy of blessing</a:t>
            </a:r>
            <a:endParaRPr b="0" lang="en-US" sz="1400" strike="noStrike" u="none">
              <a:solidFill>
                <a:srgbClr val="000000"/>
              </a:solidFill>
              <a:effectLst/>
              <a:uFillTx/>
              <a:latin typeface="Arial"/>
            </a:endParaRPr>
          </a:p>
        </p:txBody>
      </p:sp>
      <p:sp>
        <p:nvSpPr>
          <p:cNvPr id="184" name="Rounded Rectangle 7"/>
          <p:cNvSpPr/>
          <p:nvPr/>
        </p:nvSpPr>
        <p:spPr>
          <a:xfrm>
            <a:off x="4480560" y="1600200"/>
            <a:ext cx="3337200" cy="132552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85" name="TextBox 8"/>
          <p:cNvSpPr/>
          <p:nvPr/>
        </p:nvSpPr>
        <p:spPr>
          <a:xfrm>
            <a:off x="4709160" y="1783080"/>
            <a:ext cx="2834280" cy="27396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1" lang="en-US" sz="1800" strike="noStrike" u="none">
                <a:solidFill>
                  <a:srgbClr val="d8a641"/>
                </a:solidFill>
                <a:effectLst/>
                <a:uFillTx/>
                <a:latin typeface="Aptos"/>
              </a:rPr>
              <a:t>Christ’s reign</a:t>
            </a:r>
            <a:endParaRPr b="0" lang="en-US" sz="1800" strike="noStrike" u="none">
              <a:solidFill>
                <a:srgbClr val="000000"/>
              </a:solidFill>
              <a:effectLst/>
              <a:uFillTx/>
              <a:latin typeface="Arial"/>
            </a:endParaRPr>
          </a:p>
        </p:txBody>
      </p:sp>
      <p:sp>
        <p:nvSpPr>
          <p:cNvPr id="186" name="TextBox 9"/>
          <p:cNvSpPr/>
          <p:nvPr/>
        </p:nvSpPr>
        <p:spPr>
          <a:xfrm>
            <a:off x="4709160" y="2258640"/>
            <a:ext cx="2834280" cy="45684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0" lang="en-US" sz="1400" strike="noStrike" u="none">
                <a:solidFill>
                  <a:srgbClr val="fff6e2"/>
                </a:solidFill>
                <a:effectLst/>
                <a:uFillTx/>
                <a:latin typeface="Aptos"/>
              </a:rPr>
              <a:t>Jesus is exalted Lord</a:t>
            </a:r>
            <a:endParaRPr b="0" lang="en-US" sz="1400" strike="noStrike" u="none">
              <a:solidFill>
                <a:srgbClr val="000000"/>
              </a:solidFill>
              <a:effectLst/>
              <a:uFillTx/>
              <a:latin typeface="Arial"/>
            </a:endParaRPr>
          </a:p>
        </p:txBody>
      </p:sp>
      <p:sp>
        <p:nvSpPr>
          <p:cNvPr id="187" name="Rounded Rectangle 10"/>
          <p:cNvSpPr/>
          <p:nvPr/>
        </p:nvSpPr>
        <p:spPr>
          <a:xfrm>
            <a:off x="8275320" y="1600200"/>
            <a:ext cx="3337200" cy="132552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88" name="TextBox 11"/>
          <p:cNvSpPr/>
          <p:nvPr/>
        </p:nvSpPr>
        <p:spPr>
          <a:xfrm>
            <a:off x="8503920" y="1783080"/>
            <a:ext cx="2834280" cy="27396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1" lang="en-US" sz="1800" strike="noStrike" u="none">
                <a:solidFill>
                  <a:srgbClr val="d8a641"/>
                </a:solidFill>
                <a:effectLst/>
                <a:uFillTx/>
                <a:latin typeface="Aptos"/>
              </a:rPr>
              <a:t>Salvation</a:t>
            </a:r>
            <a:endParaRPr b="0" lang="en-US" sz="1800" strike="noStrike" u="none">
              <a:solidFill>
                <a:srgbClr val="000000"/>
              </a:solidFill>
              <a:effectLst/>
              <a:uFillTx/>
              <a:latin typeface="Arial"/>
            </a:endParaRPr>
          </a:p>
        </p:txBody>
      </p:sp>
      <p:sp>
        <p:nvSpPr>
          <p:cNvPr id="189" name="TextBox 12"/>
          <p:cNvSpPr/>
          <p:nvPr/>
        </p:nvSpPr>
        <p:spPr>
          <a:xfrm>
            <a:off x="8503920" y="2258640"/>
            <a:ext cx="2834280" cy="45684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0" lang="en-US" sz="1400" strike="noStrike" u="none">
                <a:solidFill>
                  <a:srgbClr val="fff6e2"/>
                </a:solidFill>
                <a:effectLst/>
                <a:uFillTx/>
                <a:latin typeface="Aptos"/>
              </a:rPr>
              <a:t>The name of Jesus saves</a:t>
            </a:r>
            <a:endParaRPr b="0" lang="en-US" sz="1400" strike="noStrike" u="none">
              <a:solidFill>
                <a:srgbClr val="000000"/>
              </a:solidFill>
              <a:effectLst/>
              <a:uFillTx/>
              <a:latin typeface="Arial"/>
            </a:endParaRPr>
          </a:p>
        </p:txBody>
      </p:sp>
      <p:sp>
        <p:nvSpPr>
          <p:cNvPr id="190" name="Rounded Rectangle 13"/>
          <p:cNvSpPr/>
          <p:nvPr/>
        </p:nvSpPr>
        <p:spPr>
          <a:xfrm>
            <a:off x="685800" y="3429000"/>
            <a:ext cx="3337200" cy="132552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91" name="TextBox 14"/>
          <p:cNvSpPr/>
          <p:nvPr/>
        </p:nvSpPr>
        <p:spPr>
          <a:xfrm>
            <a:off x="914400" y="3611880"/>
            <a:ext cx="2834280" cy="27396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1" lang="en-US" sz="1800" strike="noStrike" u="none">
                <a:solidFill>
                  <a:srgbClr val="d8a641"/>
                </a:solidFill>
                <a:effectLst/>
                <a:uFillTx/>
                <a:latin typeface="Aptos"/>
              </a:rPr>
              <a:t>Adoration</a:t>
            </a:r>
            <a:endParaRPr b="0" lang="en-US" sz="1800" strike="noStrike" u="none">
              <a:solidFill>
                <a:srgbClr val="000000"/>
              </a:solidFill>
              <a:effectLst/>
              <a:uFillTx/>
              <a:latin typeface="Arial"/>
            </a:endParaRPr>
          </a:p>
        </p:txBody>
      </p:sp>
      <p:sp>
        <p:nvSpPr>
          <p:cNvPr id="192" name="TextBox 15"/>
          <p:cNvSpPr/>
          <p:nvPr/>
        </p:nvSpPr>
        <p:spPr>
          <a:xfrm>
            <a:off x="914400" y="4087440"/>
            <a:ext cx="2834280" cy="45684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0" lang="en-US" sz="1400" strike="noStrike" u="none">
                <a:solidFill>
                  <a:srgbClr val="fff6e2"/>
                </a:solidFill>
                <a:effectLst/>
                <a:uFillTx/>
                <a:latin typeface="Aptos"/>
              </a:rPr>
              <a:t>Praise is fitting and public</a:t>
            </a:r>
            <a:endParaRPr b="0" lang="en-US" sz="1400" strike="noStrike" u="none">
              <a:solidFill>
                <a:srgbClr val="000000"/>
              </a:solidFill>
              <a:effectLst/>
              <a:uFillTx/>
              <a:latin typeface="Arial"/>
            </a:endParaRPr>
          </a:p>
        </p:txBody>
      </p:sp>
      <p:sp>
        <p:nvSpPr>
          <p:cNvPr id="193" name="Rounded Rectangle 16"/>
          <p:cNvSpPr/>
          <p:nvPr/>
        </p:nvSpPr>
        <p:spPr>
          <a:xfrm>
            <a:off x="4480560" y="3429000"/>
            <a:ext cx="3337200" cy="132552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94" name="TextBox 17"/>
          <p:cNvSpPr/>
          <p:nvPr/>
        </p:nvSpPr>
        <p:spPr>
          <a:xfrm>
            <a:off x="4709160" y="3611880"/>
            <a:ext cx="2834280" cy="27396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1" lang="en-US" sz="1800" strike="noStrike" u="none">
                <a:solidFill>
                  <a:srgbClr val="d8a641"/>
                </a:solidFill>
                <a:effectLst/>
                <a:uFillTx/>
                <a:latin typeface="Aptos"/>
              </a:rPr>
              <a:t>Confession</a:t>
            </a:r>
            <a:endParaRPr b="0" lang="en-US" sz="1800" strike="noStrike" u="none">
              <a:solidFill>
                <a:srgbClr val="000000"/>
              </a:solidFill>
              <a:effectLst/>
              <a:uFillTx/>
              <a:latin typeface="Arial"/>
            </a:endParaRPr>
          </a:p>
        </p:txBody>
      </p:sp>
      <p:sp>
        <p:nvSpPr>
          <p:cNvPr id="195" name="TextBox 18"/>
          <p:cNvSpPr/>
          <p:nvPr/>
        </p:nvSpPr>
        <p:spPr>
          <a:xfrm>
            <a:off x="4709160" y="4087440"/>
            <a:ext cx="2834280" cy="45684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0" lang="en-US" sz="1400" strike="noStrike" u="none">
                <a:solidFill>
                  <a:srgbClr val="fff6e2"/>
                </a:solidFill>
                <a:effectLst/>
                <a:uFillTx/>
                <a:latin typeface="Aptos"/>
              </a:rPr>
              <a:t>The church declares Christ</a:t>
            </a:r>
            <a:endParaRPr b="0" lang="en-US" sz="1400" strike="noStrike" u="none">
              <a:solidFill>
                <a:srgbClr val="000000"/>
              </a:solidFill>
              <a:effectLst/>
              <a:uFillTx/>
              <a:latin typeface="Arial"/>
            </a:endParaRPr>
          </a:p>
        </p:txBody>
      </p:sp>
      <p:sp>
        <p:nvSpPr>
          <p:cNvPr id="196" name="Rounded Rectangle 19"/>
          <p:cNvSpPr/>
          <p:nvPr/>
        </p:nvSpPr>
        <p:spPr>
          <a:xfrm>
            <a:off x="8275320" y="3429000"/>
            <a:ext cx="3337200" cy="132552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97" name="TextBox 20"/>
          <p:cNvSpPr/>
          <p:nvPr/>
        </p:nvSpPr>
        <p:spPr>
          <a:xfrm>
            <a:off x="8503920" y="3611880"/>
            <a:ext cx="2834280" cy="27396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1" lang="en-US" sz="1800" strike="noStrike" u="none">
                <a:solidFill>
                  <a:srgbClr val="d8a641"/>
                </a:solidFill>
                <a:effectLst/>
                <a:uFillTx/>
                <a:latin typeface="Aptos"/>
              </a:rPr>
              <a:t>Hope</a:t>
            </a:r>
            <a:endParaRPr b="0" lang="en-US" sz="1800" strike="noStrike" u="none">
              <a:solidFill>
                <a:srgbClr val="000000"/>
              </a:solidFill>
              <a:effectLst/>
              <a:uFillTx/>
              <a:latin typeface="Arial"/>
            </a:endParaRPr>
          </a:p>
        </p:txBody>
      </p:sp>
      <p:sp>
        <p:nvSpPr>
          <p:cNvPr id="198" name="TextBox 21"/>
          <p:cNvSpPr/>
          <p:nvPr/>
        </p:nvSpPr>
        <p:spPr>
          <a:xfrm>
            <a:off x="8503920" y="4087440"/>
            <a:ext cx="2834280" cy="45684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0" lang="en-US" sz="1400" strike="noStrike" u="none">
                <a:solidFill>
                  <a:srgbClr val="fff6e2"/>
                </a:solidFill>
                <a:effectLst/>
                <a:uFillTx/>
                <a:latin typeface="Aptos"/>
              </a:rPr>
              <a:t>Every knee will bow</a:t>
            </a:r>
            <a:endParaRPr b="0" lang="en-US" sz="1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9" name="Picture 1" descr="blessed_visual_4_bg.jpg"/>
          <p:cNvPicPr/>
          <p:nvPr/>
        </p:nvPicPr>
        <p:blipFill>
          <a:blip r:embed="rId1"/>
          <a:stretch/>
        </p:blipFill>
        <p:spPr>
          <a:xfrm>
            <a:off x="0" y="0"/>
            <a:ext cx="12191400" cy="6857640"/>
          </a:xfrm>
          <a:prstGeom prst="rect">
            <a:avLst/>
          </a:prstGeom>
          <a:noFill/>
          <a:ln w="0">
            <a:noFill/>
          </a:ln>
        </p:spPr>
      </p:pic>
      <p:sp>
        <p:nvSpPr>
          <p:cNvPr id="200"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201" name="TextBox 3"/>
          <p:cNvSpPr/>
          <p:nvPr/>
        </p:nvSpPr>
        <p:spPr>
          <a:xfrm>
            <a:off x="640080" y="594360"/>
            <a:ext cx="10881000" cy="91404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Literary and Musical Observations</a:t>
            </a:r>
            <a:endParaRPr b="0" lang="en-US" sz="3800" strike="noStrike" u="none">
              <a:solidFill>
                <a:srgbClr val="000000"/>
              </a:solidFill>
              <a:effectLst/>
              <a:uFillTx/>
              <a:latin typeface="Arial"/>
            </a:endParaRPr>
          </a:p>
          <a:p>
            <a:pPr defTabSz="457200">
              <a:lnSpc>
                <a:spcPct val="100000"/>
              </a:lnSpc>
              <a:spcBef>
                <a:spcPts val="499"/>
              </a:spcBef>
            </a:pPr>
            <a:r>
              <a:rPr b="0" lang="en-US" sz="1700" strike="noStrike" u="none">
                <a:solidFill>
                  <a:srgbClr val="e2d6be"/>
                </a:solidFill>
                <a:effectLst/>
                <a:uFillTx/>
                <a:latin typeface="Aptos"/>
              </a:rPr>
              <a:t>How the hymn carries its message</a:t>
            </a:r>
            <a:endParaRPr b="0" lang="en-US" sz="1700" strike="noStrike" u="none">
              <a:solidFill>
                <a:srgbClr val="000000"/>
              </a:solidFill>
              <a:effectLst/>
              <a:uFillTx/>
              <a:latin typeface="Arial"/>
            </a:endParaRPr>
          </a:p>
        </p:txBody>
      </p:sp>
      <p:sp>
        <p:nvSpPr>
          <p:cNvPr id="202" name="Rounded Rectangle 4"/>
          <p:cNvSpPr/>
          <p:nvPr/>
        </p:nvSpPr>
        <p:spPr>
          <a:xfrm>
            <a:off x="731520" y="1600200"/>
            <a:ext cx="10789560" cy="434304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03" name="TextBox 5"/>
          <p:cNvSpPr/>
          <p:nvPr/>
        </p:nvSpPr>
        <p:spPr>
          <a:xfrm>
            <a:off x="1097280" y="2011680"/>
            <a:ext cx="10058040" cy="2925720"/>
          </a:xfrm>
          <a:prstGeom prst="rect">
            <a:avLst/>
          </a:prstGeom>
          <a:noFill/>
          <a:ln w="0">
            <a:noFill/>
          </a:ln>
        </p:spPr>
        <p:style>
          <a:lnRef idx="0"/>
          <a:fillRef idx="0"/>
          <a:effectRef idx="0"/>
          <a:fontRef idx="minor"/>
        </p:style>
        <p:txBody>
          <a:bodyPr lIns="18360" rIns="18360" tIns="18360" bIns="18360" anchor="t">
            <a:spAutoFit/>
          </a:bodyPr>
          <a:p>
            <a:pPr defTabSz="457200">
              <a:lnSpc>
                <a:spcPct val="105000"/>
              </a:lnSpc>
              <a:spcAft>
                <a:spcPts val="601"/>
              </a:spcAft>
            </a:pPr>
            <a:r>
              <a:rPr b="0" lang="en-US" sz="1800" strike="noStrike" u="none">
                <a:solidFill>
                  <a:srgbClr val="fff6e2"/>
                </a:solidFill>
                <a:effectLst/>
                <a:uFillTx/>
                <a:latin typeface="Aptos"/>
              </a:rPr>
              <a:t>The text uses direct praise rather than extended narrative.</a:t>
            </a:r>
            <a:endParaRPr b="0" lang="en-US" sz="1800" strike="noStrike" u="none">
              <a:solidFill>
                <a:srgbClr val="000000"/>
              </a:solidFill>
              <a:effectLst/>
              <a:uFillTx/>
              <a:latin typeface="Arial"/>
            </a:endParaRPr>
          </a:p>
          <a:p>
            <a:pPr defTabSz="457200">
              <a:lnSpc>
                <a:spcPct val="105000"/>
              </a:lnSpc>
              <a:spcAft>
                <a:spcPts val="601"/>
              </a:spcAft>
            </a:pPr>
            <a:r>
              <a:rPr b="0" lang="en-US" sz="1800" strike="noStrike" u="none">
                <a:solidFill>
                  <a:srgbClr val="fff6e2"/>
                </a:solidFill>
                <a:effectLst/>
                <a:uFillTx/>
                <a:latin typeface="Aptos"/>
              </a:rPr>
              <a:t>The refrain creates a memorable congregational response.</a:t>
            </a:r>
            <a:endParaRPr b="0" lang="en-US" sz="1800" strike="noStrike" u="none">
              <a:solidFill>
                <a:srgbClr val="000000"/>
              </a:solidFill>
              <a:effectLst/>
              <a:uFillTx/>
              <a:latin typeface="Arial"/>
            </a:endParaRPr>
          </a:p>
          <a:p>
            <a:pPr defTabSz="457200">
              <a:lnSpc>
                <a:spcPct val="105000"/>
              </a:lnSpc>
              <a:spcAft>
                <a:spcPts val="601"/>
              </a:spcAft>
            </a:pPr>
            <a:r>
              <a:rPr b="0" lang="en-US" sz="1800" strike="noStrike" u="none">
                <a:solidFill>
                  <a:srgbClr val="fff6e2"/>
                </a:solidFill>
                <a:effectLst/>
                <a:uFillTx/>
                <a:latin typeface="Aptos"/>
              </a:rPr>
              <a:t>The gospel-song style favors clarity, repetition, and participation.</a:t>
            </a:r>
            <a:endParaRPr b="0" lang="en-US" sz="1800" strike="noStrike" u="none">
              <a:solidFill>
                <a:srgbClr val="000000"/>
              </a:solidFill>
              <a:effectLst/>
              <a:uFillTx/>
              <a:latin typeface="Arial"/>
            </a:endParaRPr>
          </a:p>
          <a:p>
            <a:pPr defTabSz="457200">
              <a:lnSpc>
                <a:spcPct val="105000"/>
              </a:lnSpc>
              <a:spcAft>
                <a:spcPts val="601"/>
              </a:spcAft>
            </a:pPr>
            <a:r>
              <a:rPr b="0" lang="en-US" sz="1800" strike="noStrike" u="none">
                <a:solidFill>
                  <a:srgbClr val="fff6e2"/>
                </a:solidFill>
                <a:effectLst/>
                <a:uFillTx/>
                <a:latin typeface="Aptos"/>
              </a:rPr>
              <a:t>The tune supports a bright, confident tempo without rushing the words.</a:t>
            </a:r>
            <a:endParaRPr b="0" lang="en-US" sz="1800" strike="noStrike" u="none">
              <a:solidFill>
                <a:srgbClr val="000000"/>
              </a:solidFill>
              <a:effectLst/>
              <a:uFillTx/>
              <a:latin typeface="Arial"/>
            </a:endParaRPr>
          </a:p>
          <a:p>
            <a:pPr defTabSz="457200">
              <a:lnSpc>
                <a:spcPct val="105000"/>
              </a:lnSpc>
              <a:spcAft>
                <a:spcPts val="601"/>
              </a:spcAft>
            </a:pPr>
            <a:r>
              <a:rPr b="0" lang="en-US" sz="1800" strike="noStrike" u="none">
                <a:solidFill>
                  <a:srgbClr val="fff6e2"/>
                </a:solidFill>
                <a:effectLst/>
                <a:uFillTx/>
                <a:latin typeface="Aptos"/>
              </a:rPr>
              <a:t>The hymn works best when sung as a confession of Christ, not merely as a nostalgic favorite.</a:t>
            </a:r>
            <a:endParaRPr b="0" lang="en-US" sz="1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4" name="Picture 1" descr="blessed_visual_1_bg.jpg"/>
          <p:cNvPicPr/>
          <p:nvPr/>
        </p:nvPicPr>
        <p:blipFill>
          <a:blip r:embed="rId1"/>
          <a:stretch/>
        </p:blipFill>
        <p:spPr>
          <a:xfrm>
            <a:off x="0" y="0"/>
            <a:ext cx="12191400" cy="6857640"/>
          </a:xfrm>
          <a:prstGeom prst="rect">
            <a:avLst/>
          </a:prstGeom>
          <a:noFill/>
          <a:ln w="0">
            <a:noFill/>
          </a:ln>
        </p:spPr>
      </p:pic>
      <p:sp>
        <p:nvSpPr>
          <p:cNvPr id="205"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206" name="TextBox 3"/>
          <p:cNvSpPr/>
          <p:nvPr/>
        </p:nvSpPr>
        <p:spPr>
          <a:xfrm>
            <a:off x="731520" y="2103120"/>
            <a:ext cx="9600840" cy="73116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Pastoral and Worship Use</a:t>
            </a:r>
            <a:endParaRPr b="0" lang="en-US" sz="3800" strike="noStrike" u="none">
              <a:solidFill>
                <a:srgbClr val="000000"/>
              </a:solidFill>
              <a:effectLst/>
              <a:uFillTx/>
              <a:latin typeface="Arial"/>
            </a:endParaRPr>
          </a:p>
        </p:txBody>
      </p:sp>
      <p:sp>
        <p:nvSpPr>
          <p:cNvPr id="207" name="TextBox 4"/>
          <p:cNvSpPr/>
          <p:nvPr/>
        </p:nvSpPr>
        <p:spPr>
          <a:xfrm>
            <a:off x="777240" y="2962800"/>
            <a:ext cx="8869320" cy="73116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0" lang="en-US" sz="2200" strike="noStrike" u="none">
                <a:solidFill>
                  <a:srgbClr val="e2d6be"/>
                </a:solidFill>
                <a:effectLst/>
                <a:uFillTx/>
                <a:latin typeface="Aptos"/>
              </a:rPr>
              <a:t>Teaching the church to praise Christ with understanding and joy</a:t>
            </a:r>
            <a:endParaRPr b="0" lang="en-US" sz="2200" strike="noStrike" u="none">
              <a:solidFill>
                <a:srgbClr val="000000"/>
              </a:solidFill>
              <a:effectLst/>
              <a:uFillTx/>
              <a:latin typeface="Arial"/>
            </a:endParaRPr>
          </a:p>
        </p:txBody>
      </p:sp>
      <p:sp>
        <p:nvSpPr>
          <p:cNvPr id="208" name="Rectangle 5"/>
          <p:cNvSpPr/>
          <p:nvPr/>
        </p:nvSpPr>
        <p:spPr>
          <a:xfrm>
            <a:off x="777240" y="3858840"/>
            <a:ext cx="2742840" cy="45360"/>
          </a:xfrm>
          <a:prstGeom prst="rect">
            <a:avLst/>
          </a:prstGeom>
          <a:solidFill>
            <a:srgbClr val="d8a641"/>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720" bIns="720" anchor="ctr">
            <a:noAutofit/>
          </a:bodyPr>
          <a:p>
            <a:pPr algn="ctr" defTabSz="457200">
              <a:lnSpc>
                <a:spcPct val="100000"/>
              </a:lnSpc>
            </a:pPr>
            <a:endParaRPr b="0" lang="en-US" sz="1800" strike="noStrike" u="none">
              <a:solidFill>
                <a:schemeClr val="lt1"/>
              </a:solidFill>
              <a:effectLst/>
              <a:uFillTx/>
              <a:latin typeface="Calibri"/>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9" name="Picture 1" descr="blessed_visual_1_bg.jpg"/>
          <p:cNvPicPr/>
          <p:nvPr/>
        </p:nvPicPr>
        <p:blipFill>
          <a:blip r:embed="rId1"/>
          <a:stretch/>
        </p:blipFill>
        <p:spPr>
          <a:xfrm>
            <a:off x="0" y="0"/>
            <a:ext cx="12191400" cy="6857640"/>
          </a:xfrm>
          <a:prstGeom prst="rect">
            <a:avLst/>
          </a:prstGeom>
          <a:noFill/>
          <a:ln w="0">
            <a:noFill/>
          </a:ln>
        </p:spPr>
      </p:pic>
      <p:sp>
        <p:nvSpPr>
          <p:cNvPr id="210"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211" name="TextBox 3"/>
          <p:cNvSpPr/>
          <p:nvPr/>
        </p:nvSpPr>
        <p:spPr>
          <a:xfrm>
            <a:off x="640080" y="594360"/>
            <a:ext cx="10881000" cy="91404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Pastoral and Worship Use</a:t>
            </a:r>
            <a:endParaRPr b="0" lang="en-US" sz="3800" strike="noStrike" u="none">
              <a:solidFill>
                <a:srgbClr val="000000"/>
              </a:solidFill>
              <a:effectLst/>
              <a:uFillTx/>
              <a:latin typeface="Arial"/>
            </a:endParaRPr>
          </a:p>
          <a:p>
            <a:pPr defTabSz="457200">
              <a:lnSpc>
                <a:spcPct val="100000"/>
              </a:lnSpc>
              <a:spcBef>
                <a:spcPts val="499"/>
              </a:spcBef>
            </a:pPr>
            <a:r>
              <a:rPr b="0" lang="en-US" sz="1700" strike="noStrike" u="none">
                <a:solidFill>
                  <a:srgbClr val="e2d6be"/>
                </a:solidFill>
                <a:effectLst/>
                <a:uFillTx/>
                <a:latin typeface="Aptos"/>
              </a:rPr>
              <a:t>Where the hymn fits naturally</a:t>
            </a:r>
            <a:endParaRPr b="0" lang="en-US" sz="1700" strike="noStrike" u="none">
              <a:solidFill>
                <a:srgbClr val="000000"/>
              </a:solidFill>
              <a:effectLst/>
              <a:uFillTx/>
              <a:latin typeface="Arial"/>
            </a:endParaRPr>
          </a:p>
        </p:txBody>
      </p:sp>
      <p:sp>
        <p:nvSpPr>
          <p:cNvPr id="212" name="Rounded Rectangle 4"/>
          <p:cNvSpPr/>
          <p:nvPr/>
        </p:nvSpPr>
        <p:spPr>
          <a:xfrm>
            <a:off x="822960" y="1600200"/>
            <a:ext cx="5120280" cy="425160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13" name="TextBox 5"/>
          <p:cNvSpPr/>
          <p:nvPr/>
        </p:nvSpPr>
        <p:spPr>
          <a:xfrm>
            <a:off x="1097280" y="1965960"/>
            <a:ext cx="4571640" cy="3017160"/>
          </a:xfrm>
          <a:prstGeom prst="rect">
            <a:avLst/>
          </a:prstGeom>
          <a:noFill/>
          <a:ln w="0">
            <a:noFill/>
          </a:ln>
        </p:spPr>
        <p:style>
          <a:lnRef idx="0"/>
          <a:fillRef idx="0"/>
          <a:effectRef idx="0"/>
          <a:fontRef idx="minor"/>
        </p:style>
        <p:txBody>
          <a:bodyPr lIns="18360" rIns="18360" tIns="18360" bIns="18360" anchor="t">
            <a:spAutoFit/>
          </a:bodyPr>
          <a:p>
            <a:pPr defTabSz="457200">
              <a:lnSpc>
                <a:spcPct val="105000"/>
              </a:lnSpc>
              <a:spcAft>
                <a:spcPts val="601"/>
              </a:spcAft>
            </a:pPr>
            <a:r>
              <a:rPr b="0" lang="en-US" sz="1900" strike="noStrike" u="none">
                <a:solidFill>
                  <a:srgbClr val="fff6e2"/>
                </a:solidFill>
                <a:effectLst/>
                <a:uFillTx/>
                <a:latin typeface="Aptos"/>
              </a:rPr>
              <a:t>Opening hymn of praise</a:t>
            </a:r>
            <a:endParaRPr b="0" lang="en-US" sz="1900" strike="noStrike" u="none">
              <a:solidFill>
                <a:srgbClr val="000000"/>
              </a:solidFill>
              <a:effectLst/>
              <a:uFillTx/>
              <a:latin typeface="Arial"/>
            </a:endParaRPr>
          </a:p>
          <a:p>
            <a:pPr defTabSz="457200">
              <a:lnSpc>
                <a:spcPct val="105000"/>
              </a:lnSpc>
              <a:spcAft>
                <a:spcPts val="601"/>
              </a:spcAft>
            </a:pPr>
            <a:r>
              <a:rPr b="0" lang="en-US" sz="1900" strike="noStrike" u="none">
                <a:solidFill>
                  <a:srgbClr val="fff6e2"/>
                </a:solidFill>
                <a:effectLst/>
                <a:uFillTx/>
                <a:latin typeface="Aptos"/>
              </a:rPr>
              <a:t>Christ the King or Name of Jesus emphasis</a:t>
            </a:r>
            <a:endParaRPr b="0" lang="en-US" sz="1900" strike="noStrike" u="none">
              <a:solidFill>
                <a:srgbClr val="000000"/>
              </a:solidFill>
              <a:effectLst/>
              <a:uFillTx/>
              <a:latin typeface="Arial"/>
            </a:endParaRPr>
          </a:p>
          <a:p>
            <a:pPr defTabSz="457200">
              <a:lnSpc>
                <a:spcPct val="105000"/>
              </a:lnSpc>
              <a:spcAft>
                <a:spcPts val="601"/>
              </a:spcAft>
            </a:pPr>
            <a:r>
              <a:rPr b="0" lang="en-US" sz="1900" strike="noStrike" u="none">
                <a:solidFill>
                  <a:srgbClr val="fff6e2"/>
                </a:solidFill>
                <a:effectLst/>
                <a:uFillTx/>
                <a:latin typeface="Aptos"/>
              </a:rPr>
              <a:t>Evangelistic services and testimony settings</a:t>
            </a:r>
            <a:endParaRPr b="0" lang="en-US" sz="1900" strike="noStrike" u="none">
              <a:solidFill>
                <a:srgbClr val="000000"/>
              </a:solidFill>
              <a:effectLst/>
              <a:uFillTx/>
              <a:latin typeface="Arial"/>
            </a:endParaRPr>
          </a:p>
          <a:p>
            <a:pPr defTabSz="457200">
              <a:lnSpc>
                <a:spcPct val="105000"/>
              </a:lnSpc>
              <a:spcAft>
                <a:spcPts val="601"/>
              </a:spcAft>
            </a:pPr>
            <a:r>
              <a:rPr b="0" lang="en-US" sz="1900" strike="noStrike" u="none">
                <a:solidFill>
                  <a:srgbClr val="fff6e2"/>
                </a:solidFill>
                <a:effectLst/>
                <a:uFillTx/>
                <a:latin typeface="Aptos"/>
              </a:rPr>
              <a:t>Sunday school and children’s teaching</a:t>
            </a:r>
            <a:endParaRPr b="0" lang="en-US" sz="1900" strike="noStrike" u="none">
              <a:solidFill>
                <a:srgbClr val="000000"/>
              </a:solidFill>
              <a:effectLst/>
              <a:uFillTx/>
              <a:latin typeface="Arial"/>
            </a:endParaRPr>
          </a:p>
          <a:p>
            <a:pPr defTabSz="457200">
              <a:lnSpc>
                <a:spcPct val="105000"/>
              </a:lnSpc>
              <a:spcAft>
                <a:spcPts val="601"/>
              </a:spcAft>
            </a:pPr>
            <a:r>
              <a:rPr b="0" lang="en-US" sz="1900" strike="noStrike" u="none">
                <a:solidFill>
                  <a:srgbClr val="fff6e2"/>
                </a:solidFill>
                <a:effectLst/>
                <a:uFillTx/>
                <a:latin typeface="Aptos"/>
              </a:rPr>
              <a:t>Sermons on Acts 4 or Philippians 2</a:t>
            </a:r>
            <a:endParaRPr b="0" lang="en-US" sz="1900" strike="noStrike" u="none">
              <a:solidFill>
                <a:srgbClr val="000000"/>
              </a:solidFill>
              <a:effectLst/>
              <a:uFillTx/>
              <a:latin typeface="Arial"/>
            </a:endParaRPr>
          </a:p>
        </p:txBody>
      </p:sp>
      <p:pic>
        <p:nvPicPr>
          <p:cNvPr id="214" name="Picture 6" descr="blessed_visual_1.jpg"/>
          <p:cNvPicPr/>
          <p:nvPr/>
        </p:nvPicPr>
        <p:blipFill>
          <a:blip r:embed="rId2"/>
          <a:stretch/>
        </p:blipFill>
        <p:spPr>
          <a:xfrm>
            <a:off x="6583680" y="1463040"/>
            <a:ext cx="4388760" cy="4480200"/>
          </a:xfrm>
          <a:prstGeom prst="rect">
            <a:avLst/>
          </a:prstGeom>
          <a:noFill/>
          <a:ln w="0">
            <a:noFill/>
          </a:ln>
        </p:spPr>
      </p:pic>
      <p:sp>
        <p:nvSpPr>
          <p:cNvPr id="215" name="Rectangle 7"/>
          <p:cNvSpPr/>
          <p:nvPr/>
        </p:nvSpPr>
        <p:spPr>
          <a:xfrm>
            <a:off x="6583680" y="1463040"/>
            <a:ext cx="4388760" cy="4480200"/>
          </a:xfrm>
          <a:prstGeom prst="rect">
            <a:avLst/>
          </a:prstGeom>
          <a:no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6" name="Picture 1" descr="blessed_visual_2_bg.jpg"/>
          <p:cNvPicPr/>
          <p:nvPr/>
        </p:nvPicPr>
        <p:blipFill>
          <a:blip r:embed="rId1"/>
          <a:stretch/>
        </p:blipFill>
        <p:spPr>
          <a:xfrm>
            <a:off x="0" y="0"/>
            <a:ext cx="12191400" cy="6857640"/>
          </a:xfrm>
          <a:prstGeom prst="rect">
            <a:avLst/>
          </a:prstGeom>
          <a:noFill/>
          <a:ln w="0">
            <a:noFill/>
          </a:ln>
        </p:spPr>
      </p:pic>
      <p:sp>
        <p:nvSpPr>
          <p:cNvPr id="217"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218" name="TextBox 3"/>
          <p:cNvSpPr/>
          <p:nvPr/>
        </p:nvSpPr>
        <p:spPr>
          <a:xfrm>
            <a:off x="640080" y="594360"/>
            <a:ext cx="10881000" cy="91404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Teaching Questions</a:t>
            </a:r>
            <a:endParaRPr b="0" lang="en-US" sz="3800" strike="noStrike" u="none">
              <a:solidFill>
                <a:srgbClr val="000000"/>
              </a:solidFill>
              <a:effectLst/>
              <a:uFillTx/>
              <a:latin typeface="Arial"/>
            </a:endParaRPr>
          </a:p>
          <a:p>
            <a:pPr defTabSz="457200">
              <a:lnSpc>
                <a:spcPct val="100000"/>
              </a:lnSpc>
              <a:spcBef>
                <a:spcPts val="499"/>
              </a:spcBef>
            </a:pPr>
            <a:r>
              <a:rPr b="0" lang="en-US" sz="1700" strike="noStrike" u="none">
                <a:solidFill>
                  <a:srgbClr val="e2d6be"/>
                </a:solidFill>
                <a:effectLst/>
                <a:uFillTx/>
                <a:latin typeface="Aptos"/>
              </a:rPr>
              <a:t>Questions for class discussion</a:t>
            </a:r>
            <a:endParaRPr b="0" lang="en-US" sz="1700" strike="noStrike" u="none">
              <a:solidFill>
                <a:srgbClr val="000000"/>
              </a:solidFill>
              <a:effectLst/>
              <a:uFillTx/>
              <a:latin typeface="Arial"/>
            </a:endParaRPr>
          </a:p>
        </p:txBody>
      </p:sp>
      <p:sp>
        <p:nvSpPr>
          <p:cNvPr id="219" name="Rounded Rectangle 4"/>
          <p:cNvSpPr/>
          <p:nvPr/>
        </p:nvSpPr>
        <p:spPr>
          <a:xfrm>
            <a:off x="777240" y="1508760"/>
            <a:ext cx="10698120" cy="452592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20" name="TextBox 5"/>
          <p:cNvSpPr/>
          <p:nvPr/>
        </p:nvSpPr>
        <p:spPr>
          <a:xfrm>
            <a:off x="1097280" y="1920240"/>
            <a:ext cx="10058040" cy="3474360"/>
          </a:xfrm>
          <a:prstGeom prst="rect">
            <a:avLst/>
          </a:prstGeom>
          <a:noFill/>
          <a:ln w="0">
            <a:noFill/>
          </a:ln>
        </p:spPr>
        <p:style>
          <a:lnRef idx="0"/>
          <a:fillRef idx="0"/>
          <a:effectRef idx="0"/>
          <a:fontRef idx="minor"/>
        </p:style>
        <p:txBody>
          <a:bodyPr lIns="18360" rIns="18360" tIns="18360" bIns="18360" anchor="t">
            <a:spAutoFit/>
          </a:bodyPr>
          <a:p>
            <a:pPr defTabSz="457200">
              <a:lnSpc>
                <a:spcPct val="105000"/>
              </a:lnSpc>
              <a:spcAft>
                <a:spcPts val="601"/>
              </a:spcAft>
            </a:pPr>
            <a:r>
              <a:rPr b="0" lang="en-US" sz="1800" strike="noStrike" u="none">
                <a:solidFill>
                  <a:srgbClr val="fff6e2"/>
                </a:solidFill>
                <a:effectLst/>
                <a:uFillTx/>
                <a:latin typeface="Aptos"/>
              </a:rPr>
              <a:t>What does Scripture mean when it speaks of blessing the name of the Lord?</a:t>
            </a:r>
            <a:endParaRPr b="0" lang="en-US" sz="1800" strike="noStrike" u="none">
              <a:solidFill>
                <a:srgbClr val="000000"/>
              </a:solidFill>
              <a:effectLst/>
              <a:uFillTx/>
              <a:latin typeface="Arial"/>
            </a:endParaRPr>
          </a:p>
          <a:p>
            <a:pPr defTabSz="457200">
              <a:lnSpc>
                <a:spcPct val="105000"/>
              </a:lnSpc>
              <a:spcAft>
                <a:spcPts val="601"/>
              </a:spcAft>
            </a:pPr>
            <a:r>
              <a:rPr b="0" lang="en-US" sz="1800" strike="noStrike" u="none">
                <a:solidFill>
                  <a:srgbClr val="fff6e2"/>
                </a:solidFill>
                <a:effectLst/>
                <a:uFillTx/>
                <a:latin typeface="Aptos"/>
              </a:rPr>
              <a:t>How does praise change when we remember that Jesus is Savior and King?</a:t>
            </a:r>
            <a:endParaRPr b="0" lang="en-US" sz="1800" strike="noStrike" u="none">
              <a:solidFill>
                <a:srgbClr val="000000"/>
              </a:solidFill>
              <a:effectLst/>
              <a:uFillTx/>
              <a:latin typeface="Arial"/>
            </a:endParaRPr>
          </a:p>
          <a:p>
            <a:pPr defTabSz="457200">
              <a:lnSpc>
                <a:spcPct val="105000"/>
              </a:lnSpc>
              <a:spcAft>
                <a:spcPts val="601"/>
              </a:spcAft>
            </a:pPr>
            <a:r>
              <a:rPr b="0" lang="en-US" sz="1800" strike="noStrike" u="none">
                <a:solidFill>
                  <a:srgbClr val="fff6e2"/>
                </a:solidFill>
                <a:effectLst/>
                <a:uFillTx/>
                <a:latin typeface="Aptos"/>
              </a:rPr>
              <a:t>Why is Acts 4:12 an important passage for this hymn?</a:t>
            </a:r>
            <a:endParaRPr b="0" lang="en-US" sz="1800" strike="noStrike" u="none">
              <a:solidFill>
                <a:srgbClr val="000000"/>
              </a:solidFill>
              <a:effectLst/>
              <a:uFillTx/>
              <a:latin typeface="Arial"/>
            </a:endParaRPr>
          </a:p>
          <a:p>
            <a:pPr defTabSz="457200">
              <a:lnSpc>
                <a:spcPct val="105000"/>
              </a:lnSpc>
              <a:spcAft>
                <a:spcPts val="601"/>
              </a:spcAft>
            </a:pPr>
            <a:r>
              <a:rPr b="0" lang="en-US" sz="1800" strike="noStrike" u="none">
                <a:solidFill>
                  <a:srgbClr val="fff6e2"/>
                </a:solidFill>
                <a:effectLst/>
                <a:uFillTx/>
                <a:latin typeface="Aptos"/>
              </a:rPr>
              <a:t>How does Philippians 2 shape Christian worship today?</a:t>
            </a:r>
            <a:endParaRPr b="0" lang="en-US" sz="1800" strike="noStrike" u="none">
              <a:solidFill>
                <a:srgbClr val="000000"/>
              </a:solidFill>
              <a:effectLst/>
              <a:uFillTx/>
              <a:latin typeface="Arial"/>
            </a:endParaRPr>
          </a:p>
          <a:p>
            <a:pPr defTabSz="457200">
              <a:lnSpc>
                <a:spcPct val="105000"/>
              </a:lnSpc>
              <a:spcAft>
                <a:spcPts val="601"/>
              </a:spcAft>
            </a:pPr>
            <a:r>
              <a:rPr b="0" lang="en-US" sz="1800" strike="noStrike" u="none">
                <a:solidFill>
                  <a:srgbClr val="fff6e2"/>
                </a:solidFill>
                <a:effectLst/>
                <a:uFillTx/>
                <a:latin typeface="Aptos"/>
              </a:rPr>
              <a:t>What habits help a congregation sing familiar hymns with fresh faith?</a:t>
            </a:r>
            <a:endParaRPr b="0" lang="en-US" sz="1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4" name="Picture 1" descr="blessed_visual_1_bg.jpg"/>
          <p:cNvPicPr/>
          <p:nvPr/>
        </p:nvPicPr>
        <p:blipFill>
          <a:blip r:embed="rId1"/>
          <a:stretch/>
        </p:blipFill>
        <p:spPr>
          <a:xfrm>
            <a:off x="0" y="0"/>
            <a:ext cx="12191400" cy="6857640"/>
          </a:xfrm>
          <a:prstGeom prst="rect">
            <a:avLst/>
          </a:prstGeom>
          <a:noFill/>
          <a:ln w="0">
            <a:noFill/>
          </a:ln>
        </p:spPr>
      </p:pic>
      <p:sp>
        <p:nvSpPr>
          <p:cNvPr id="65"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66" name="TextBox 3"/>
          <p:cNvSpPr/>
          <p:nvPr/>
        </p:nvSpPr>
        <p:spPr>
          <a:xfrm>
            <a:off x="640080" y="594360"/>
            <a:ext cx="10881000" cy="91404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Teaching Aim</a:t>
            </a:r>
            <a:endParaRPr b="0" lang="en-US" sz="3800" strike="noStrike" u="none">
              <a:solidFill>
                <a:srgbClr val="000000"/>
              </a:solidFill>
              <a:effectLst/>
              <a:uFillTx/>
              <a:latin typeface="Arial"/>
            </a:endParaRPr>
          </a:p>
          <a:p>
            <a:pPr defTabSz="457200">
              <a:lnSpc>
                <a:spcPct val="100000"/>
              </a:lnSpc>
              <a:spcBef>
                <a:spcPts val="499"/>
              </a:spcBef>
            </a:pPr>
            <a:r>
              <a:rPr b="0" lang="en-US" sz="1700" strike="noStrike" u="none">
                <a:solidFill>
                  <a:srgbClr val="e2d6be"/>
                </a:solidFill>
                <a:effectLst/>
                <a:uFillTx/>
                <a:latin typeface="Aptos"/>
              </a:rPr>
              <a:t>What learners should understand, feel, and practice</a:t>
            </a:r>
            <a:endParaRPr b="0" lang="en-US" sz="1700" strike="noStrike" u="none">
              <a:solidFill>
                <a:srgbClr val="000000"/>
              </a:solidFill>
              <a:effectLst/>
              <a:uFillTx/>
              <a:latin typeface="Arial"/>
            </a:endParaRPr>
          </a:p>
        </p:txBody>
      </p:sp>
      <p:sp>
        <p:nvSpPr>
          <p:cNvPr id="67" name="Oval 4"/>
          <p:cNvSpPr/>
          <p:nvPr/>
        </p:nvSpPr>
        <p:spPr>
          <a:xfrm>
            <a:off x="1005840" y="1828800"/>
            <a:ext cx="914040" cy="914040"/>
          </a:xfrm>
          <a:prstGeom prst="ellipse">
            <a:avLst/>
          </a:prstGeom>
          <a:solidFill>
            <a:srgbClr val="d8a641"/>
          </a:solidFill>
          <a:ln>
            <a:solidFill>
              <a:srgbClr val="f6cc79"/>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68" name="TextBox 5"/>
          <p:cNvSpPr/>
          <p:nvPr/>
        </p:nvSpPr>
        <p:spPr>
          <a:xfrm>
            <a:off x="1097280" y="1984320"/>
            <a:ext cx="731160" cy="31968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1" lang="en-US" sz="2200" strike="noStrike" u="none">
                <a:solidFill>
                  <a:srgbClr val="141f2f"/>
                </a:solidFill>
                <a:effectLst/>
                <a:uFillTx/>
                <a:latin typeface="Aptos"/>
              </a:rPr>
              <a:t>W</a:t>
            </a:r>
            <a:endParaRPr b="0" lang="en-US" sz="2200" strike="noStrike" u="none">
              <a:solidFill>
                <a:srgbClr val="000000"/>
              </a:solidFill>
              <a:effectLst/>
              <a:uFillTx/>
              <a:latin typeface="Arial"/>
            </a:endParaRPr>
          </a:p>
        </p:txBody>
      </p:sp>
      <p:sp>
        <p:nvSpPr>
          <p:cNvPr id="69" name="TextBox 6"/>
          <p:cNvSpPr/>
          <p:nvPr/>
        </p:nvSpPr>
        <p:spPr>
          <a:xfrm>
            <a:off x="777240" y="2816280"/>
            <a:ext cx="1371240" cy="31968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1" lang="en-US" sz="1200" strike="noStrike" u="none">
                <a:solidFill>
                  <a:srgbClr val="fff6e2"/>
                </a:solidFill>
                <a:effectLst/>
                <a:uFillTx/>
                <a:latin typeface="Aptos"/>
              </a:rPr>
              <a:t>Understand</a:t>
            </a:r>
            <a:endParaRPr b="0" lang="en-US" sz="1200" strike="noStrike" u="none">
              <a:solidFill>
                <a:srgbClr val="000000"/>
              </a:solidFill>
              <a:effectLst/>
              <a:uFillTx/>
              <a:latin typeface="Arial"/>
            </a:endParaRPr>
          </a:p>
        </p:txBody>
      </p:sp>
      <p:sp>
        <p:nvSpPr>
          <p:cNvPr id="70" name="Oval 7"/>
          <p:cNvSpPr/>
          <p:nvPr/>
        </p:nvSpPr>
        <p:spPr>
          <a:xfrm>
            <a:off x="4572000" y="1828800"/>
            <a:ext cx="914040" cy="914040"/>
          </a:xfrm>
          <a:prstGeom prst="ellipse">
            <a:avLst/>
          </a:prstGeom>
          <a:solidFill>
            <a:srgbClr val="d8a641"/>
          </a:solidFill>
          <a:ln>
            <a:solidFill>
              <a:srgbClr val="f6cc79"/>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71" name="TextBox 8"/>
          <p:cNvSpPr/>
          <p:nvPr/>
        </p:nvSpPr>
        <p:spPr>
          <a:xfrm>
            <a:off x="4663440" y="1984320"/>
            <a:ext cx="731160" cy="31968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1" lang="en-US" sz="2200" strike="noStrike" u="none">
                <a:solidFill>
                  <a:srgbClr val="141f2f"/>
                </a:solidFill>
                <a:effectLst/>
                <a:uFillTx/>
                <a:latin typeface="Aptos"/>
              </a:rPr>
              <a:t>H</a:t>
            </a:r>
            <a:endParaRPr b="0" lang="en-US" sz="2200" strike="noStrike" u="none">
              <a:solidFill>
                <a:srgbClr val="000000"/>
              </a:solidFill>
              <a:effectLst/>
              <a:uFillTx/>
              <a:latin typeface="Arial"/>
            </a:endParaRPr>
          </a:p>
        </p:txBody>
      </p:sp>
      <p:sp>
        <p:nvSpPr>
          <p:cNvPr id="72" name="TextBox 9"/>
          <p:cNvSpPr/>
          <p:nvPr/>
        </p:nvSpPr>
        <p:spPr>
          <a:xfrm>
            <a:off x="4343400" y="2816280"/>
            <a:ext cx="1371240" cy="31968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1" lang="en-US" sz="1200" strike="noStrike" u="none">
                <a:solidFill>
                  <a:srgbClr val="fff6e2"/>
                </a:solidFill>
                <a:effectLst/>
                <a:uFillTx/>
                <a:latin typeface="Aptos"/>
              </a:rPr>
              <a:t>Feel</a:t>
            </a:r>
            <a:endParaRPr b="0" lang="en-US" sz="1200" strike="noStrike" u="none">
              <a:solidFill>
                <a:srgbClr val="000000"/>
              </a:solidFill>
              <a:effectLst/>
              <a:uFillTx/>
              <a:latin typeface="Arial"/>
            </a:endParaRPr>
          </a:p>
        </p:txBody>
      </p:sp>
      <p:sp>
        <p:nvSpPr>
          <p:cNvPr id="73" name="Oval 10"/>
          <p:cNvSpPr/>
          <p:nvPr/>
        </p:nvSpPr>
        <p:spPr>
          <a:xfrm>
            <a:off x="8138160" y="1828800"/>
            <a:ext cx="914040" cy="914040"/>
          </a:xfrm>
          <a:prstGeom prst="ellipse">
            <a:avLst/>
          </a:prstGeom>
          <a:solidFill>
            <a:srgbClr val="d8a641"/>
          </a:solidFill>
          <a:ln>
            <a:solidFill>
              <a:srgbClr val="f6cc79"/>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74" name="TextBox 11"/>
          <p:cNvSpPr/>
          <p:nvPr/>
        </p:nvSpPr>
        <p:spPr>
          <a:xfrm>
            <a:off x="8229600" y="1984320"/>
            <a:ext cx="731160" cy="31968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1" lang="en-US" sz="2200" strike="noStrike" u="none">
                <a:solidFill>
                  <a:srgbClr val="141f2f"/>
                </a:solidFill>
                <a:effectLst/>
                <a:uFillTx/>
                <a:latin typeface="Aptos"/>
              </a:rPr>
              <a:t>L</a:t>
            </a:r>
            <a:endParaRPr b="0" lang="en-US" sz="2200" strike="noStrike" u="none">
              <a:solidFill>
                <a:srgbClr val="000000"/>
              </a:solidFill>
              <a:effectLst/>
              <a:uFillTx/>
              <a:latin typeface="Arial"/>
            </a:endParaRPr>
          </a:p>
        </p:txBody>
      </p:sp>
      <p:sp>
        <p:nvSpPr>
          <p:cNvPr id="75" name="TextBox 12"/>
          <p:cNvSpPr/>
          <p:nvPr/>
        </p:nvSpPr>
        <p:spPr>
          <a:xfrm>
            <a:off x="7909560" y="2816280"/>
            <a:ext cx="1371240" cy="31968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1" lang="en-US" sz="1200" strike="noStrike" u="none">
                <a:solidFill>
                  <a:srgbClr val="fff6e2"/>
                </a:solidFill>
                <a:effectLst/>
                <a:uFillTx/>
                <a:latin typeface="Aptos"/>
              </a:rPr>
              <a:t>Practice</a:t>
            </a:r>
            <a:endParaRPr b="0" lang="en-US" sz="1200" strike="noStrike" u="none">
              <a:solidFill>
                <a:srgbClr val="000000"/>
              </a:solidFill>
              <a:effectLst/>
              <a:uFillTx/>
              <a:latin typeface="Arial"/>
            </a:endParaRPr>
          </a:p>
        </p:txBody>
      </p:sp>
      <p:sp>
        <p:nvSpPr>
          <p:cNvPr id="76" name="Rounded Rectangle 13"/>
          <p:cNvSpPr/>
          <p:nvPr/>
        </p:nvSpPr>
        <p:spPr>
          <a:xfrm>
            <a:off x="594360" y="3246120"/>
            <a:ext cx="2834280" cy="118836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77" name="TextBox 14"/>
          <p:cNvSpPr/>
          <p:nvPr/>
        </p:nvSpPr>
        <p:spPr>
          <a:xfrm>
            <a:off x="822960" y="3456360"/>
            <a:ext cx="2377080" cy="73116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0" lang="en-US" sz="1700" strike="noStrike" u="none">
                <a:solidFill>
                  <a:srgbClr val="fff6e2"/>
                </a:solidFill>
                <a:effectLst/>
                <a:uFillTx/>
                <a:latin typeface="Aptos"/>
              </a:rPr>
              <a:t>The name of the Lord reveals his character, authority, and saving power.</a:t>
            </a:r>
            <a:endParaRPr b="0" lang="en-US" sz="1700" strike="noStrike" u="none">
              <a:solidFill>
                <a:srgbClr val="000000"/>
              </a:solidFill>
              <a:effectLst/>
              <a:uFillTx/>
              <a:latin typeface="Arial"/>
            </a:endParaRPr>
          </a:p>
        </p:txBody>
      </p:sp>
      <p:sp>
        <p:nvSpPr>
          <p:cNvPr id="78" name="Rounded Rectangle 15"/>
          <p:cNvSpPr/>
          <p:nvPr/>
        </p:nvSpPr>
        <p:spPr>
          <a:xfrm>
            <a:off x="4160520" y="3246120"/>
            <a:ext cx="2834280" cy="118836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79" name="TextBox 16"/>
          <p:cNvSpPr/>
          <p:nvPr/>
        </p:nvSpPr>
        <p:spPr>
          <a:xfrm>
            <a:off x="4389120" y="3456360"/>
            <a:ext cx="2377080" cy="73116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0" lang="en-US" sz="1700" strike="noStrike" u="none">
                <a:solidFill>
                  <a:srgbClr val="fff6e2"/>
                </a:solidFill>
                <a:effectLst/>
                <a:uFillTx/>
                <a:latin typeface="Aptos"/>
              </a:rPr>
              <a:t>Joyful awe before the exalted Christ who is Savior, King, and Lord.</a:t>
            </a:r>
            <a:endParaRPr b="0" lang="en-US" sz="1700" strike="noStrike" u="none">
              <a:solidFill>
                <a:srgbClr val="000000"/>
              </a:solidFill>
              <a:effectLst/>
              <a:uFillTx/>
              <a:latin typeface="Arial"/>
            </a:endParaRPr>
          </a:p>
        </p:txBody>
      </p:sp>
      <p:sp>
        <p:nvSpPr>
          <p:cNvPr id="80" name="Rounded Rectangle 17"/>
          <p:cNvSpPr/>
          <p:nvPr/>
        </p:nvSpPr>
        <p:spPr>
          <a:xfrm>
            <a:off x="7726680" y="3246120"/>
            <a:ext cx="2834280" cy="118836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81" name="TextBox 18"/>
          <p:cNvSpPr/>
          <p:nvPr/>
        </p:nvSpPr>
        <p:spPr>
          <a:xfrm>
            <a:off x="7955280" y="3456360"/>
            <a:ext cx="2377080" cy="73116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0" lang="en-US" sz="1700" strike="noStrike" u="none">
                <a:solidFill>
                  <a:srgbClr val="fff6e2"/>
                </a:solidFill>
                <a:effectLst/>
                <a:uFillTx/>
                <a:latin typeface="Aptos"/>
              </a:rPr>
              <a:t>Public praise that becomes daily allegiance to Jesus Christ.</a:t>
            </a:r>
            <a:endParaRPr b="0" lang="en-US" sz="17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1" name="Picture 1" descr="blessed_visual_6_bg.jpg"/>
          <p:cNvPicPr/>
          <p:nvPr/>
        </p:nvPicPr>
        <p:blipFill>
          <a:blip r:embed="rId1"/>
          <a:stretch/>
        </p:blipFill>
        <p:spPr>
          <a:xfrm>
            <a:off x="0" y="0"/>
            <a:ext cx="12191400" cy="6857640"/>
          </a:xfrm>
          <a:prstGeom prst="rect">
            <a:avLst/>
          </a:prstGeom>
          <a:noFill/>
          <a:ln w="0">
            <a:noFill/>
          </a:ln>
        </p:spPr>
      </p:pic>
      <p:sp>
        <p:nvSpPr>
          <p:cNvPr id="222"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223" name="TextBox 3"/>
          <p:cNvSpPr/>
          <p:nvPr/>
        </p:nvSpPr>
        <p:spPr>
          <a:xfrm>
            <a:off x="640080" y="594360"/>
            <a:ext cx="10881000" cy="91404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Application</a:t>
            </a:r>
            <a:endParaRPr b="0" lang="en-US" sz="3800" strike="noStrike" u="none">
              <a:solidFill>
                <a:srgbClr val="000000"/>
              </a:solidFill>
              <a:effectLst/>
              <a:uFillTx/>
              <a:latin typeface="Arial"/>
            </a:endParaRPr>
          </a:p>
          <a:p>
            <a:pPr defTabSz="457200">
              <a:lnSpc>
                <a:spcPct val="100000"/>
              </a:lnSpc>
              <a:spcBef>
                <a:spcPts val="499"/>
              </a:spcBef>
            </a:pPr>
            <a:r>
              <a:rPr b="0" lang="en-US" sz="1700" strike="noStrike" u="none">
                <a:solidFill>
                  <a:srgbClr val="e2d6be"/>
                </a:solidFill>
                <a:effectLst/>
                <a:uFillTx/>
                <a:latin typeface="Aptos"/>
              </a:rPr>
              <a:t>Bless the name of Christ beyond the singing</a:t>
            </a:r>
            <a:endParaRPr b="0" lang="en-US" sz="1700" strike="noStrike" u="none">
              <a:solidFill>
                <a:srgbClr val="000000"/>
              </a:solidFill>
              <a:effectLst/>
              <a:uFillTx/>
              <a:latin typeface="Arial"/>
            </a:endParaRPr>
          </a:p>
        </p:txBody>
      </p:sp>
      <p:sp>
        <p:nvSpPr>
          <p:cNvPr id="224" name="Rounded Rectangle 4"/>
          <p:cNvSpPr/>
          <p:nvPr/>
        </p:nvSpPr>
        <p:spPr>
          <a:xfrm>
            <a:off x="731520" y="1691640"/>
            <a:ext cx="4891680" cy="132552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25" name="TextBox 5"/>
          <p:cNvSpPr/>
          <p:nvPr/>
        </p:nvSpPr>
        <p:spPr>
          <a:xfrm>
            <a:off x="960120" y="1856160"/>
            <a:ext cx="4388760" cy="27396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1" lang="en-US" sz="1900" strike="noStrike" u="none">
                <a:solidFill>
                  <a:srgbClr val="d8a641"/>
                </a:solidFill>
                <a:effectLst/>
                <a:uFillTx/>
                <a:latin typeface="Aptos"/>
              </a:rPr>
              <a:t>In prayer</a:t>
            </a:r>
            <a:endParaRPr b="0" lang="en-US" sz="1900" strike="noStrike" u="none">
              <a:solidFill>
                <a:srgbClr val="000000"/>
              </a:solidFill>
              <a:effectLst/>
              <a:uFillTx/>
              <a:latin typeface="Arial"/>
            </a:endParaRPr>
          </a:p>
        </p:txBody>
      </p:sp>
      <p:sp>
        <p:nvSpPr>
          <p:cNvPr id="226" name="TextBox 6"/>
          <p:cNvSpPr/>
          <p:nvPr/>
        </p:nvSpPr>
        <p:spPr>
          <a:xfrm>
            <a:off x="960120" y="2304360"/>
            <a:ext cx="4343040" cy="45684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0" lang="en-US" sz="1500" strike="noStrike" u="none">
                <a:solidFill>
                  <a:srgbClr val="fff6e2"/>
                </a:solidFill>
                <a:effectLst/>
                <a:uFillTx/>
                <a:latin typeface="Aptos"/>
              </a:rPr>
              <a:t>Begin each day by naming one reason Christ is worthy of praise.</a:t>
            </a:r>
            <a:endParaRPr b="0" lang="en-US" sz="1500" strike="noStrike" u="none">
              <a:solidFill>
                <a:srgbClr val="000000"/>
              </a:solidFill>
              <a:effectLst/>
              <a:uFillTx/>
              <a:latin typeface="Arial"/>
            </a:endParaRPr>
          </a:p>
        </p:txBody>
      </p:sp>
      <p:sp>
        <p:nvSpPr>
          <p:cNvPr id="227" name="Rounded Rectangle 7"/>
          <p:cNvSpPr/>
          <p:nvPr/>
        </p:nvSpPr>
        <p:spPr>
          <a:xfrm>
            <a:off x="6172200" y="1691640"/>
            <a:ext cx="4891680" cy="132552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28" name="TextBox 8"/>
          <p:cNvSpPr/>
          <p:nvPr/>
        </p:nvSpPr>
        <p:spPr>
          <a:xfrm>
            <a:off x="6400800" y="1856160"/>
            <a:ext cx="4388760" cy="27396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1" lang="en-US" sz="1900" strike="noStrike" u="none">
                <a:solidFill>
                  <a:srgbClr val="d8a641"/>
                </a:solidFill>
                <a:effectLst/>
                <a:uFillTx/>
                <a:latin typeface="Aptos"/>
              </a:rPr>
              <a:t>In witness</a:t>
            </a:r>
            <a:endParaRPr b="0" lang="en-US" sz="1900" strike="noStrike" u="none">
              <a:solidFill>
                <a:srgbClr val="000000"/>
              </a:solidFill>
              <a:effectLst/>
              <a:uFillTx/>
              <a:latin typeface="Arial"/>
            </a:endParaRPr>
          </a:p>
        </p:txBody>
      </p:sp>
      <p:sp>
        <p:nvSpPr>
          <p:cNvPr id="229" name="TextBox 9"/>
          <p:cNvSpPr/>
          <p:nvPr/>
        </p:nvSpPr>
        <p:spPr>
          <a:xfrm>
            <a:off x="6400800" y="2304360"/>
            <a:ext cx="4343040" cy="45684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0" lang="en-US" sz="1500" strike="noStrike" u="none">
                <a:solidFill>
                  <a:srgbClr val="fff6e2"/>
                </a:solidFill>
                <a:effectLst/>
                <a:uFillTx/>
                <a:latin typeface="Aptos"/>
              </a:rPr>
              <a:t>Speak the name of Jesus with humility and courage.</a:t>
            </a:r>
            <a:endParaRPr b="0" lang="en-US" sz="1500" strike="noStrike" u="none">
              <a:solidFill>
                <a:srgbClr val="000000"/>
              </a:solidFill>
              <a:effectLst/>
              <a:uFillTx/>
              <a:latin typeface="Arial"/>
            </a:endParaRPr>
          </a:p>
        </p:txBody>
      </p:sp>
      <p:sp>
        <p:nvSpPr>
          <p:cNvPr id="230" name="Rounded Rectangle 10"/>
          <p:cNvSpPr/>
          <p:nvPr/>
        </p:nvSpPr>
        <p:spPr>
          <a:xfrm>
            <a:off x="731520" y="3611880"/>
            <a:ext cx="4891680" cy="132552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31" name="TextBox 11"/>
          <p:cNvSpPr/>
          <p:nvPr/>
        </p:nvSpPr>
        <p:spPr>
          <a:xfrm>
            <a:off x="960120" y="3776400"/>
            <a:ext cx="4388760" cy="27396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1" lang="en-US" sz="1900" strike="noStrike" u="none">
                <a:solidFill>
                  <a:srgbClr val="d8a641"/>
                </a:solidFill>
                <a:effectLst/>
                <a:uFillTx/>
                <a:latin typeface="Aptos"/>
              </a:rPr>
              <a:t>In hardship</a:t>
            </a:r>
            <a:endParaRPr b="0" lang="en-US" sz="1900" strike="noStrike" u="none">
              <a:solidFill>
                <a:srgbClr val="000000"/>
              </a:solidFill>
              <a:effectLst/>
              <a:uFillTx/>
              <a:latin typeface="Arial"/>
            </a:endParaRPr>
          </a:p>
        </p:txBody>
      </p:sp>
      <p:sp>
        <p:nvSpPr>
          <p:cNvPr id="232" name="TextBox 12"/>
          <p:cNvSpPr/>
          <p:nvPr/>
        </p:nvSpPr>
        <p:spPr>
          <a:xfrm>
            <a:off x="960120" y="4224600"/>
            <a:ext cx="4343040" cy="45684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0" lang="en-US" sz="1500" strike="noStrike" u="none">
                <a:solidFill>
                  <a:srgbClr val="fff6e2"/>
                </a:solidFill>
                <a:effectLst/>
                <a:uFillTx/>
                <a:latin typeface="Aptos"/>
              </a:rPr>
              <a:t>Let praise continue when circumstances are not easy.</a:t>
            </a:r>
            <a:endParaRPr b="0" lang="en-US" sz="1500" strike="noStrike" u="none">
              <a:solidFill>
                <a:srgbClr val="000000"/>
              </a:solidFill>
              <a:effectLst/>
              <a:uFillTx/>
              <a:latin typeface="Arial"/>
            </a:endParaRPr>
          </a:p>
        </p:txBody>
      </p:sp>
      <p:sp>
        <p:nvSpPr>
          <p:cNvPr id="233" name="Rounded Rectangle 13"/>
          <p:cNvSpPr/>
          <p:nvPr/>
        </p:nvSpPr>
        <p:spPr>
          <a:xfrm>
            <a:off x="6172200" y="3611880"/>
            <a:ext cx="4891680" cy="132552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34" name="TextBox 14"/>
          <p:cNvSpPr/>
          <p:nvPr/>
        </p:nvSpPr>
        <p:spPr>
          <a:xfrm>
            <a:off x="6400800" y="3776400"/>
            <a:ext cx="4388760" cy="27396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1" lang="en-US" sz="1900" strike="noStrike" u="none">
                <a:solidFill>
                  <a:srgbClr val="d8a641"/>
                </a:solidFill>
                <a:effectLst/>
                <a:uFillTx/>
                <a:latin typeface="Aptos"/>
              </a:rPr>
              <a:t>In worship</a:t>
            </a:r>
            <a:endParaRPr b="0" lang="en-US" sz="1900" strike="noStrike" u="none">
              <a:solidFill>
                <a:srgbClr val="000000"/>
              </a:solidFill>
              <a:effectLst/>
              <a:uFillTx/>
              <a:latin typeface="Arial"/>
            </a:endParaRPr>
          </a:p>
        </p:txBody>
      </p:sp>
      <p:sp>
        <p:nvSpPr>
          <p:cNvPr id="235" name="TextBox 15"/>
          <p:cNvSpPr/>
          <p:nvPr/>
        </p:nvSpPr>
        <p:spPr>
          <a:xfrm>
            <a:off x="6400800" y="4224600"/>
            <a:ext cx="4343040" cy="45684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0" lang="en-US" sz="1500" strike="noStrike" u="none">
                <a:solidFill>
                  <a:srgbClr val="fff6e2"/>
                </a:solidFill>
                <a:effectLst/>
                <a:uFillTx/>
                <a:latin typeface="Aptos"/>
              </a:rPr>
              <a:t>Sing with attention to the truths your mouth is confessing.</a:t>
            </a:r>
            <a:endParaRPr b="0" lang="en-US" sz="15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6" name="Picture 1" descr="blessed_visual_4_bg.jpg"/>
          <p:cNvPicPr/>
          <p:nvPr/>
        </p:nvPicPr>
        <p:blipFill>
          <a:blip r:embed="rId1"/>
          <a:stretch/>
        </p:blipFill>
        <p:spPr>
          <a:xfrm>
            <a:off x="0" y="0"/>
            <a:ext cx="12191400" cy="6857640"/>
          </a:xfrm>
          <a:prstGeom prst="rect">
            <a:avLst/>
          </a:prstGeom>
          <a:noFill/>
          <a:ln w="0">
            <a:noFill/>
          </a:ln>
        </p:spPr>
      </p:pic>
      <p:sp>
        <p:nvSpPr>
          <p:cNvPr id="237"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238" name="TextBox 3"/>
          <p:cNvSpPr/>
          <p:nvPr/>
        </p:nvSpPr>
        <p:spPr>
          <a:xfrm>
            <a:off x="640080" y="594360"/>
            <a:ext cx="10881000" cy="91404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Suggested Lesson Flow</a:t>
            </a:r>
            <a:endParaRPr b="0" lang="en-US" sz="3800" strike="noStrike" u="none">
              <a:solidFill>
                <a:srgbClr val="000000"/>
              </a:solidFill>
              <a:effectLst/>
              <a:uFillTx/>
              <a:latin typeface="Arial"/>
            </a:endParaRPr>
          </a:p>
          <a:p>
            <a:pPr defTabSz="457200">
              <a:lnSpc>
                <a:spcPct val="100000"/>
              </a:lnSpc>
              <a:spcBef>
                <a:spcPts val="499"/>
              </a:spcBef>
            </a:pPr>
            <a:r>
              <a:rPr b="0" lang="en-US" sz="1700" strike="noStrike" u="none">
                <a:solidFill>
                  <a:srgbClr val="e2d6be"/>
                </a:solidFill>
                <a:effectLst/>
                <a:uFillTx/>
                <a:latin typeface="Aptos"/>
              </a:rPr>
              <a:t>Two ways to teach the hymn</a:t>
            </a:r>
            <a:endParaRPr b="0" lang="en-US" sz="1700" strike="noStrike" u="none">
              <a:solidFill>
                <a:srgbClr val="000000"/>
              </a:solidFill>
              <a:effectLst/>
              <a:uFillTx/>
              <a:latin typeface="Arial"/>
            </a:endParaRPr>
          </a:p>
        </p:txBody>
      </p:sp>
      <p:sp>
        <p:nvSpPr>
          <p:cNvPr id="239" name="Rounded Rectangle 4"/>
          <p:cNvSpPr/>
          <p:nvPr/>
        </p:nvSpPr>
        <p:spPr>
          <a:xfrm>
            <a:off x="822960" y="1691640"/>
            <a:ext cx="5120280" cy="416016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40" name="TextBox 5"/>
          <p:cNvSpPr/>
          <p:nvPr/>
        </p:nvSpPr>
        <p:spPr>
          <a:xfrm>
            <a:off x="1143000" y="1965960"/>
            <a:ext cx="4388760" cy="31968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1" lang="en-US" sz="2200" strike="noStrike" u="none">
                <a:solidFill>
                  <a:srgbClr val="d8a641"/>
                </a:solidFill>
                <a:effectLst/>
                <a:uFillTx/>
                <a:latin typeface="Aptos"/>
              </a:rPr>
              <a:t>30-minute plan</a:t>
            </a:r>
            <a:endParaRPr b="0" lang="en-US" sz="2200" strike="noStrike" u="none">
              <a:solidFill>
                <a:srgbClr val="000000"/>
              </a:solidFill>
              <a:effectLst/>
              <a:uFillTx/>
              <a:latin typeface="Arial"/>
            </a:endParaRPr>
          </a:p>
        </p:txBody>
      </p:sp>
      <p:sp>
        <p:nvSpPr>
          <p:cNvPr id="241" name="TextBox 6"/>
          <p:cNvSpPr/>
          <p:nvPr/>
        </p:nvSpPr>
        <p:spPr>
          <a:xfrm>
            <a:off x="1143000" y="2514600"/>
            <a:ext cx="4571640" cy="2331360"/>
          </a:xfrm>
          <a:prstGeom prst="rect">
            <a:avLst/>
          </a:prstGeom>
          <a:noFill/>
          <a:ln w="0">
            <a:noFill/>
          </a:ln>
        </p:spPr>
        <p:style>
          <a:lnRef idx="0"/>
          <a:fillRef idx="0"/>
          <a:effectRef idx="0"/>
          <a:fontRef idx="minor"/>
        </p:style>
        <p:txBody>
          <a:bodyPr lIns="18360" rIns="18360" tIns="18360" bIns="18360" anchor="t">
            <a:spAutoFit/>
          </a:bodyPr>
          <a:p>
            <a:pPr defTabSz="457200">
              <a:lnSpc>
                <a:spcPct val="105000"/>
              </a:lnSpc>
              <a:spcAft>
                <a:spcPts val="601"/>
              </a:spcAft>
            </a:pPr>
            <a:r>
              <a:rPr b="0" lang="en-US" sz="1700" strike="noStrike" u="none">
                <a:solidFill>
                  <a:srgbClr val="fff6e2"/>
                </a:solidFill>
                <a:effectLst/>
                <a:uFillTx/>
                <a:latin typeface="Aptos"/>
              </a:rPr>
              <a:t>5 min - open with Psalm 113:2</a:t>
            </a:r>
            <a:endParaRPr b="0" lang="en-US" sz="1700" strike="noStrike" u="none">
              <a:solidFill>
                <a:srgbClr val="000000"/>
              </a:solidFill>
              <a:effectLst/>
              <a:uFillTx/>
              <a:latin typeface="Arial"/>
            </a:endParaRPr>
          </a:p>
          <a:p>
            <a:pPr defTabSz="457200">
              <a:lnSpc>
                <a:spcPct val="105000"/>
              </a:lnSpc>
              <a:spcAft>
                <a:spcPts val="601"/>
              </a:spcAft>
            </a:pPr>
            <a:r>
              <a:rPr b="0" lang="en-US" sz="1700" strike="noStrike" u="none">
                <a:solidFill>
                  <a:srgbClr val="fff6e2"/>
                </a:solidFill>
                <a:effectLst/>
                <a:uFillTx/>
                <a:latin typeface="Aptos"/>
              </a:rPr>
              <a:t>8 min - hymn background</a:t>
            </a:r>
            <a:endParaRPr b="0" lang="en-US" sz="1700" strike="noStrike" u="none">
              <a:solidFill>
                <a:srgbClr val="000000"/>
              </a:solidFill>
              <a:effectLst/>
              <a:uFillTx/>
              <a:latin typeface="Arial"/>
            </a:endParaRPr>
          </a:p>
          <a:p>
            <a:pPr defTabSz="457200">
              <a:lnSpc>
                <a:spcPct val="105000"/>
              </a:lnSpc>
              <a:spcAft>
                <a:spcPts val="601"/>
              </a:spcAft>
            </a:pPr>
            <a:r>
              <a:rPr b="0" lang="en-US" sz="1700" strike="noStrike" u="none">
                <a:solidFill>
                  <a:srgbClr val="fff6e2"/>
                </a:solidFill>
                <a:effectLst/>
                <a:uFillTx/>
                <a:latin typeface="Aptos"/>
              </a:rPr>
              <a:t>10 min - Scripture and refrain</a:t>
            </a:r>
            <a:endParaRPr b="0" lang="en-US" sz="1700" strike="noStrike" u="none">
              <a:solidFill>
                <a:srgbClr val="000000"/>
              </a:solidFill>
              <a:effectLst/>
              <a:uFillTx/>
              <a:latin typeface="Arial"/>
            </a:endParaRPr>
          </a:p>
          <a:p>
            <a:pPr defTabSz="457200">
              <a:lnSpc>
                <a:spcPct val="105000"/>
              </a:lnSpc>
              <a:spcAft>
                <a:spcPts val="601"/>
              </a:spcAft>
            </a:pPr>
            <a:r>
              <a:rPr b="0" lang="en-US" sz="1700" strike="noStrike" u="none">
                <a:solidFill>
                  <a:srgbClr val="fff6e2"/>
                </a:solidFill>
                <a:effectLst/>
                <a:uFillTx/>
                <a:latin typeface="Aptos"/>
              </a:rPr>
              <a:t>7 min - application and prayer</a:t>
            </a:r>
            <a:endParaRPr b="0" lang="en-US" sz="1700" strike="noStrike" u="none">
              <a:solidFill>
                <a:srgbClr val="000000"/>
              </a:solidFill>
              <a:effectLst/>
              <a:uFillTx/>
              <a:latin typeface="Arial"/>
            </a:endParaRPr>
          </a:p>
        </p:txBody>
      </p:sp>
      <p:sp>
        <p:nvSpPr>
          <p:cNvPr id="242" name="Rounded Rectangle 7"/>
          <p:cNvSpPr/>
          <p:nvPr/>
        </p:nvSpPr>
        <p:spPr>
          <a:xfrm>
            <a:off x="6263640" y="1691640"/>
            <a:ext cx="5120280" cy="416016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43" name="TextBox 8"/>
          <p:cNvSpPr/>
          <p:nvPr/>
        </p:nvSpPr>
        <p:spPr>
          <a:xfrm>
            <a:off x="6583680" y="1965960"/>
            <a:ext cx="4388760" cy="31968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1" lang="en-US" sz="2200" strike="noStrike" u="none">
                <a:solidFill>
                  <a:srgbClr val="d8a641"/>
                </a:solidFill>
                <a:effectLst/>
                <a:uFillTx/>
                <a:latin typeface="Aptos"/>
              </a:rPr>
              <a:t>60-minute plan</a:t>
            </a:r>
            <a:endParaRPr b="0" lang="en-US" sz="2200" strike="noStrike" u="none">
              <a:solidFill>
                <a:srgbClr val="000000"/>
              </a:solidFill>
              <a:effectLst/>
              <a:uFillTx/>
              <a:latin typeface="Arial"/>
            </a:endParaRPr>
          </a:p>
        </p:txBody>
      </p:sp>
      <p:sp>
        <p:nvSpPr>
          <p:cNvPr id="244" name="TextBox 9"/>
          <p:cNvSpPr/>
          <p:nvPr/>
        </p:nvSpPr>
        <p:spPr>
          <a:xfrm>
            <a:off x="6583680" y="2514600"/>
            <a:ext cx="4571640" cy="2697120"/>
          </a:xfrm>
          <a:prstGeom prst="rect">
            <a:avLst/>
          </a:prstGeom>
          <a:noFill/>
          <a:ln w="0">
            <a:noFill/>
          </a:ln>
        </p:spPr>
        <p:style>
          <a:lnRef idx="0"/>
          <a:fillRef idx="0"/>
          <a:effectRef idx="0"/>
          <a:fontRef idx="minor"/>
        </p:style>
        <p:txBody>
          <a:bodyPr lIns="18360" rIns="18360" tIns="18360" bIns="18360" anchor="t">
            <a:spAutoFit/>
          </a:bodyPr>
          <a:p>
            <a:pPr defTabSz="457200">
              <a:lnSpc>
                <a:spcPct val="105000"/>
              </a:lnSpc>
              <a:spcAft>
                <a:spcPts val="601"/>
              </a:spcAft>
            </a:pPr>
            <a:r>
              <a:rPr b="0" lang="en-US" sz="1700" strike="noStrike" u="none">
                <a:solidFill>
                  <a:srgbClr val="fff6e2"/>
                </a:solidFill>
                <a:effectLst/>
                <a:uFillTx/>
                <a:latin typeface="Aptos"/>
              </a:rPr>
              <a:t>10 min - singing and opening reflection</a:t>
            </a:r>
            <a:endParaRPr b="0" lang="en-US" sz="1700" strike="noStrike" u="none">
              <a:solidFill>
                <a:srgbClr val="000000"/>
              </a:solidFill>
              <a:effectLst/>
              <a:uFillTx/>
              <a:latin typeface="Arial"/>
            </a:endParaRPr>
          </a:p>
          <a:p>
            <a:pPr defTabSz="457200">
              <a:lnSpc>
                <a:spcPct val="105000"/>
              </a:lnSpc>
              <a:spcAft>
                <a:spcPts val="601"/>
              </a:spcAft>
            </a:pPr>
            <a:r>
              <a:rPr b="0" lang="en-US" sz="1700" strike="noStrike" u="none">
                <a:solidFill>
                  <a:srgbClr val="fff6e2"/>
                </a:solidFill>
                <a:effectLst/>
                <a:uFillTx/>
                <a:latin typeface="Aptos"/>
              </a:rPr>
              <a:t>12 min - history and gospel-song form</a:t>
            </a:r>
            <a:endParaRPr b="0" lang="en-US" sz="1700" strike="noStrike" u="none">
              <a:solidFill>
                <a:srgbClr val="000000"/>
              </a:solidFill>
              <a:effectLst/>
              <a:uFillTx/>
              <a:latin typeface="Arial"/>
            </a:endParaRPr>
          </a:p>
          <a:p>
            <a:pPr defTabSz="457200">
              <a:lnSpc>
                <a:spcPct val="105000"/>
              </a:lnSpc>
              <a:spcAft>
                <a:spcPts val="601"/>
              </a:spcAft>
            </a:pPr>
            <a:r>
              <a:rPr b="0" lang="en-US" sz="1700" strike="noStrike" u="none">
                <a:solidFill>
                  <a:srgbClr val="fff6e2"/>
                </a:solidFill>
                <a:effectLst/>
                <a:uFillTx/>
                <a:latin typeface="Aptos"/>
              </a:rPr>
              <a:t>18 min - Scripture study</a:t>
            </a:r>
            <a:endParaRPr b="0" lang="en-US" sz="1700" strike="noStrike" u="none">
              <a:solidFill>
                <a:srgbClr val="000000"/>
              </a:solidFill>
              <a:effectLst/>
              <a:uFillTx/>
              <a:latin typeface="Arial"/>
            </a:endParaRPr>
          </a:p>
          <a:p>
            <a:pPr defTabSz="457200">
              <a:lnSpc>
                <a:spcPct val="105000"/>
              </a:lnSpc>
              <a:spcAft>
                <a:spcPts val="601"/>
              </a:spcAft>
            </a:pPr>
            <a:r>
              <a:rPr b="0" lang="en-US" sz="1700" strike="noStrike" u="none">
                <a:solidFill>
                  <a:srgbClr val="fff6e2"/>
                </a:solidFill>
                <a:effectLst/>
                <a:uFillTx/>
                <a:latin typeface="Aptos"/>
              </a:rPr>
              <a:t>12 min - theological themes</a:t>
            </a:r>
            <a:endParaRPr b="0" lang="en-US" sz="1700" strike="noStrike" u="none">
              <a:solidFill>
                <a:srgbClr val="000000"/>
              </a:solidFill>
              <a:effectLst/>
              <a:uFillTx/>
              <a:latin typeface="Arial"/>
            </a:endParaRPr>
          </a:p>
          <a:p>
            <a:pPr defTabSz="457200">
              <a:lnSpc>
                <a:spcPct val="105000"/>
              </a:lnSpc>
              <a:spcAft>
                <a:spcPts val="601"/>
              </a:spcAft>
            </a:pPr>
            <a:r>
              <a:rPr b="0" lang="en-US" sz="1700" strike="noStrike" u="none">
                <a:solidFill>
                  <a:srgbClr val="fff6e2"/>
                </a:solidFill>
                <a:effectLst/>
                <a:uFillTx/>
                <a:latin typeface="Aptos"/>
              </a:rPr>
              <a:t>8 min - response and prayer</a:t>
            </a:r>
            <a:endParaRPr b="0" lang="en-US" sz="17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5" name="Picture 1" descr="blessed_visual_5_bg.jpg"/>
          <p:cNvPicPr/>
          <p:nvPr/>
        </p:nvPicPr>
        <p:blipFill>
          <a:blip r:embed="rId1"/>
          <a:stretch/>
        </p:blipFill>
        <p:spPr>
          <a:xfrm>
            <a:off x="0" y="0"/>
            <a:ext cx="12191400" cy="6857640"/>
          </a:xfrm>
          <a:prstGeom prst="rect">
            <a:avLst/>
          </a:prstGeom>
          <a:noFill/>
          <a:ln w="0">
            <a:noFill/>
          </a:ln>
        </p:spPr>
      </p:pic>
      <p:sp>
        <p:nvSpPr>
          <p:cNvPr id="246"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247" name="TextBox 3"/>
          <p:cNvSpPr/>
          <p:nvPr/>
        </p:nvSpPr>
        <p:spPr>
          <a:xfrm>
            <a:off x="640080" y="594360"/>
            <a:ext cx="10881000" cy="91404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Closing Summary and Prayer</a:t>
            </a:r>
            <a:endParaRPr b="0" lang="en-US" sz="3800" strike="noStrike" u="none">
              <a:solidFill>
                <a:srgbClr val="000000"/>
              </a:solidFill>
              <a:effectLst/>
              <a:uFillTx/>
              <a:latin typeface="Arial"/>
            </a:endParaRPr>
          </a:p>
          <a:p>
            <a:pPr defTabSz="457200">
              <a:lnSpc>
                <a:spcPct val="100000"/>
              </a:lnSpc>
              <a:spcBef>
                <a:spcPts val="499"/>
              </a:spcBef>
            </a:pPr>
            <a:r>
              <a:rPr b="0" lang="en-US" sz="1700" strike="noStrike" u="none">
                <a:solidFill>
                  <a:srgbClr val="e2d6be"/>
                </a:solidFill>
                <a:effectLst/>
                <a:uFillTx/>
                <a:latin typeface="Aptos"/>
              </a:rPr>
              <a:t>Jesus is worthy of the church’s praise, trust, and confession</a:t>
            </a:r>
            <a:endParaRPr b="0" lang="en-US" sz="1700" strike="noStrike" u="none">
              <a:solidFill>
                <a:srgbClr val="000000"/>
              </a:solidFill>
              <a:effectLst/>
              <a:uFillTx/>
              <a:latin typeface="Arial"/>
            </a:endParaRPr>
          </a:p>
        </p:txBody>
      </p:sp>
      <p:sp>
        <p:nvSpPr>
          <p:cNvPr id="248" name="Rounded Rectangle 4"/>
          <p:cNvSpPr/>
          <p:nvPr/>
        </p:nvSpPr>
        <p:spPr>
          <a:xfrm>
            <a:off x="822960" y="1645920"/>
            <a:ext cx="10515240" cy="411444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49" name="TextBox 5"/>
          <p:cNvSpPr/>
          <p:nvPr/>
        </p:nvSpPr>
        <p:spPr>
          <a:xfrm>
            <a:off x="1234440" y="2331720"/>
            <a:ext cx="9600840" cy="164556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0" lang="en-US" sz="2500" strike="noStrike" u="none">
                <a:solidFill>
                  <a:srgbClr val="fff6e2"/>
                </a:solidFill>
                <a:effectLst/>
                <a:uFillTx/>
                <a:latin typeface="Aptos"/>
              </a:rPr>
              <a:t>Lord Jesus Christ, teach us to bless your name with understanding, joy, and reverence. Make our songs truthful, our worship humble, and our lives faithful to the name above every name. Amen.</a:t>
            </a:r>
            <a:endParaRPr b="0" lang="en-US" sz="2500" strike="noStrike" u="none">
              <a:solidFill>
                <a:srgbClr val="000000"/>
              </a:solidFill>
              <a:effectLst/>
              <a:uFillTx/>
              <a:latin typeface="Arial"/>
            </a:endParaRPr>
          </a:p>
        </p:txBody>
      </p:sp>
      <p:sp>
        <p:nvSpPr>
          <p:cNvPr id="250" name="TextBox 6"/>
          <p:cNvSpPr/>
          <p:nvPr/>
        </p:nvSpPr>
        <p:spPr>
          <a:xfrm>
            <a:off x="1645920" y="4937760"/>
            <a:ext cx="8869320" cy="548280"/>
          </a:xfrm>
          <a:prstGeom prst="rect">
            <a:avLst/>
          </a:prstGeom>
          <a:noFill/>
          <a:ln w="0">
            <a:noFill/>
          </a:ln>
        </p:spPr>
        <p:style>
          <a:lnRef idx="0"/>
          <a:fillRef idx="0"/>
          <a:effectRef idx="0"/>
          <a:fontRef idx="minor"/>
        </p:style>
        <p:txBody>
          <a:bodyPr lIns="45720" rIns="45720" tIns="18360" bIns="18360" anchor="t">
            <a:spAutoFit/>
          </a:bodyPr>
          <a:p>
            <a:pPr algn="ctr" defTabSz="457200">
              <a:lnSpc>
                <a:spcPct val="105000"/>
              </a:lnSpc>
            </a:pPr>
            <a:r>
              <a:rPr b="0" lang="en-US" sz="1100" strike="noStrike" u="none">
                <a:solidFill>
                  <a:srgbClr val="e2d6be"/>
                </a:solidFill>
                <a:effectLst/>
                <a:uFillTx/>
                <a:latin typeface="Aptos"/>
              </a:rPr>
              <a:t>© HymnInfo.com. Free for personal, church, classroom, and small-group teaching use. Please do not sell, repost, or redistribute as downloadable files without permission.</a:t>
            </a:r>
            <a:endParaRPr b="0" lang="en-US" sz="11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2" name="Picture 1" descr="blessed_visual_5_bg.jpg"/>
          <p:cNvPicPr/>
          <p:nvPr/>
        </p:nvPicPr>
        <p:blipFill>
          <a:blip r:embed="rId1"/>
          <a:stretch/>
        </p:blipFill>
        <p:spPr>
          <a:xfrm>
            <a:off x="0" y="0"/>
            <a:ext cx="12191400" cy="6857640"/>
          </a:xfrm>
          <a:prstGeom prst="rect">
            <a:avLst/>
          </a:prstGeom>
          <a:noFill/>
          <a:ln w="0">
            <a:noFill/>
          </a:ln>
        </p:spPr>
      </p:pic>
      <p:sp>
        <p:nvSpPr>
          <p:cNvPr id="83"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84" name="TextBox 3"/>
          <p:cNvSpPr/>
          <p:nvPr/>
        </p:nvSpPr>
        <p:spPr>
          <a:xfrm>
            <a:off x="640080" y="594360"/>
            <a:ext cx="10881000" cy="91404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Hymn Identity</a:t>
            </a:r>
            <a:endParaRPr b="0" lang="en-US" sz="3800" strike="noStrike" u="none">
              <a:solidFill>
                <a:srgbClr val="000000"/>
              </a:solidFill>
              <a:effectLst/>
              <a:uFillTx/>
              <a:latin typeface="Arial"/>
            </a:endParaRPr>
          </a:p>
          <a:p>
            <a:pPr defTabSz="457200">
              <a:lnSpc>
                <a:spcPct val="100000"/>
              </a:lnSpc>
              <a:spcBef>
                <a:spcPts val="499"/>
              </a:spcBef>
            </a:pPr>
            <a:r>
              <a:rPr b="0" lang="en-US" sz="1700" strike="noStrike" u="none">
                <a:solidFill>
                  <a:srgbClr val="e2d6be"/>
                </a:solidFill>
                <a:effectLst/>
                <a:uFillTx/>
                <a:latin typeface="Aptos"/>
              </a:rPr>
              <a:t>A gospel hymn built for congregational praise</a:t>
            </a:r>
            <a:endParaRPr b="0" lang="en-US" sz="1700" strike="noStrike" u="none">
              <a:solidFill>
                <a:srgbClr val="000000"/>
              </a:solidFill>
              <a:effectLst/>
              <a:uFillTx/>
              <a:latin typeface="Arial"/>
            </a:endParaRPr>
          </a:p>
        </p:txBody>
      </p:sp>
      <p:sp>
        <p:nvSpPr>
          <p:cNvPr id="85" name="Rounded Rectangle 4"/>
          <p:cNvSpPr/>
          <p:nvPr/>
        </p:nvSpPr>
        <p:spPr>
          <a:xfrm>
            <a:off x="685800" y="1645920"/>
            <a:ext cx="5028840" cy="416016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86" name="TextBox 5"/>
          <p:cNvSpPr/>
          <p:nvPr/>
        </p:nvSpPr>
        <p:spPr>
          <a:xfrm>
            <a:off x="960120" y="1920240"/>
            <a:ext cx="1416960" cy="20088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1" lang="en-US" sz="900" strike="noStrike" u="none">
                <a:solidFill>
                  <a:srgbClr val="d8a641"/>
                </a:solidFill>
                <a:effectLst/>
                <a:uFillTx/>
                <a:latin typeface="Aptos"/>
              </a:rPr>
              <a:t>TITLE</a:t>
            </a:r>
            <a:endParaRPr b="0" lang="en-US" sz="900" strike="noStrike" u="none">
              <a:solidFill>
                <a:srgbClr val="000000"/>
              </a:solidFill>
              <a:effectLst/>
              <a:uFillTx/>
              <a:latin typeface="Arial"/>
            </a:endParaRPr>
          </a:p>
        </p:txBody>
      </p:sp>
      <p:sp>
        <p:nvSpPr>
          <p:cNvPr id="87" name="TextBox 6"/>
          <p:cNvSpPr/>
          <p:nvPr/>
        </p:nvSpPr>
        <p:spPr>
          <a:xfrm>
            <a:off x="2377440" y="1901880"/>
            <a:ext cx="3017160" cy="27396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0" lang="en-US" sz="1400" strike="noStrike" u="none">
                <a:solidFill>
                  <a:srgbClr val="fff6e2"/>
                </a:solidFill>
                <a:effectLst/>
                <a:uFillTx/>
                <a:latin typeface="Aptos"/>
              </a:rPr>
              <a:t>Blessed Be the Name</a:t>
            </a:r>
            <a:endParaRPr b="0" lang="en-US" sz="1400" strike="noStrike" u="none">
              <a:solidFill>
                <a:srgbClr val="000000"/>
              </a:solidFill>
              <a:effectLst/>
              <a:uFillTx/>
              <a:latin typeface="Arial"/>
            </a:endParaRPr>
          </a:p>
        </p:txBody>
      </p:sp>
      <p:sp>
        <p:nvSpPr>
          <p:cNvPr id="88" name="TextBox 7"/>
          <p:cNvSpPr/>
          <p:nvPr/>
        </p:nvSpPr>
        <p:spPr>
          <a:xfrm>
            <a:off x="960120" y="2487240"/>
            <a:ext cx="1416960" cy="20088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1" lang="en-US" sz="900" strike="noStrike" u="none">
                <a:solidFill>
                  <a:srgbClr val="d8a641"/>
                </a:solidFill>
                <a:effectLst/>
                <a:uFillTx/>
                <a:latin typeface="Aptos"/>
              </a:rPr>
              <a:t>FIRST LINE</a:t>
            </a:r>
            <a:endParaRPr b="0" lang="en-US" sz="900" strike="noStrike" u="none">
              <a:solidFill>
                <a:srgbClr val="000000"/>
              </a:solidFill>
              <a:effectLst/>
              <a:uFillTx/>
              <a:latin typeface="Arial"/>
            </a:endParaRPr>
          </a:p>
        </p:txBody>
      </p:sp>
      <p:sp>
        <p:nvSpPr>
          <p:cNvPr id="89" name="TextBox 8"/>
          <p:cNvSpPr/>
          <p:nvPr/>
        </p:nvSpPr>
        <p:spPr>
          <a:xfrm>
            <a:off x="2377440" y="2468880"/>
            <a:ext cx="3017160" cy="27396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0" lang="en-US" sz="1400" strike="noStrike" u="none">
                <a:solidFill>
                  <a:srgbClr val="fff6e2"/>
                </a:solidFill>
                <a:effectLst/>
                <a:uFillTx/>
                <a:latin typeface="Aptos"/>
              </a:rPr>
              <a:t>All praise to Him who reigns above</a:t>
            </a:r>
            <a:endParaRPr b="0" lang="en-US" sz="1400" strike="noStrike" u="none">
              <a:solidFill>
                <a:srgbClr val="000000"/>
              </a:solidFill>
              <a:effectLst/>
              <a:uFillTx/>
              <a:latin typeface="Arial"/>
            </a:endParaRPr>
          </a:p>
        </p:txBody>
      </p:sp>
      <p:sp>
        <p:nvSpPr>
          <p:cNvPr id="90" name="TextBox 9"/>
          <p:cNvSpPr/>
          <p:nvPr/>
        </p:nvSpPr>
        <p:spPr>
          <a:xfrm>
            <a:off x="960120" y="3054240"/>
            <a:ext cx="1416960" cy="20088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1" lang="en-US" sz="900" strike="noStrike" u="none">
                <a:solidFill>
                  <a:srgbClr val="d8a641"/>
                </a:solidFill>
                <a:effectLst/>
                <a:uFillTx/>
                <a:latin typeface="Aptos"/>
              </a:rPr>
              <a:t>YEAR</a:t>
            </a:r>
            <a:endParaRPr b="0" lang="en-US" sz="900" strike="noStrike" u="none">
              <a:solidFill>
                <a:srgbClr val="000000"/>
              </a:solidFill>
              <a:effectLst/>
              <a:uFillTx/>
              <a:latin typeface="Arial"/>
            </a:endParaRPr>
          </a:p>
        </p:txBody>
      </p:sp>
      <p:sp>
        <p:nvSpPr>
          <p:cNvPr id="91" name="TextBox 10"/>
          <p:cNvSpPr/>
          <p:nvPr/>
        </p:nvSpPr>
        <p:spPr>
          <a:xfrm>
            <a:off x="2377440" y="3035880"/>
            <a:ext cx="3017160" cy="27396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0" lang="en-US" sz="1400" strike="noStrike" u="none">
                <a:solidFill>
                  <a:srgbClr val="fff6e2"/>
                </a:solidFill>
                <a:effectLst/>
                <a:uFillTx/>
                <a:latin typeface="Aptos"/>
              </a:rPr>
              <a:t>1888</a:t>
            </a:r>
            <a:endParaRPr b="0" lang="en-US" sz="1400" strike="noStrike" u="none">
              <a:solidFill>
                <a:srgbClr val="000000"/>
              </a:solidFill>
              <a:effectLst/>
              <a:uFillTx/>
              <a:latin typeface="Arial"/>
            </a:endParaRPr>
          </a:p>
        </p:txBody>
      </p:sp>
      <p:sp>
        <p:nvSpPr>
          <p:cNvPr id="92" name="TextBox 11"/>
          <p:cNvSpPr/>
          <p:nvPr/>
        </p:nvSpPr>
        <p:spPr>
          <a:xfrm>
            <a:off x="960120" y="3620880"/>
            <a:ext cx="1416960" cy="20088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1" lang="en-US" sz="900" strike="noStrike" u="none">
                <a:solidFill>
                  <a:srgbClr val="d8a641"/>
                </a:solidFill>
                <a:effectLst/>
                <a:uFillTx/>
                <a:latin typeface="Aptos"/>
              </a:rPr>
              <a:t>TUNE</a:t>
            </a:r>
            <a:endParaRPr b="0" lang="en-US" sz="900" strike="noStrike" u="none">
              <a:solidFill>
                <a:srgbClr val="000000"/>
              </a:solidFill>
              <a:effectLst/>
              <a:uFillTx/>
              <a:latin typeface="Arial"/>
            </a:endParaRPr>
          </a:p>
        </p:txBody>
      </p:sp>
      <p:sp>
        <p:nvSpPr>
          <p:cNvPr id="93" name="TextBox 12"/>
          <p:cNvSpPr/>
          <p:nvPr/>
        </p:nvSpPr>
        <p:spPr>
          <a:xfrm>
            <a:off x="2377440" y="3602880"/>
            <a:ext cx="3017160" cy="27396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0" lang="en-US" sz="1400" strike="noStrike" u="none">
                <a:solidFill>
                  <a:srgbClr val="fff6e2"/>
                </a:solidFill>
                <a:effectLst/>
                <a:uFillTx/>
                <a:latin typeface="Aptos"/>
              </a:rPr>
              <a:t>BLESSED NAME / BLESSED BE THE NAME</a:t>
            </a:r>
            <a:endParaRPr b="0" lang="en-US" sz="1400" strike="noStrike" u="none">
              <a:solidFill>
                <a:srgbClr val="000000"/>
              </a:solidFill>
              <a:effectLst/>
              <a:uFillTx/>
              <a:latin typeface="Arial"/>
            </a:endParaRPr>
          </a:p>
        </p:txBody>
      </p:sp>
      <p:sp>
        <p:nvSpPr>
          <p:cNvPr id="94" name="TextBox 13"/>
          <p:cNvSpPr/>
          <p:nvPr/>
        </p:nvSpPr>
        <p:spPr>
          <a:xfrm>
            <a:off x="960120" y="4187880"/>
            <a:ext cx="1416960" cy="20088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1" lang="en-US" sz="900" strike="noStrike" u="none">
                <a:solidFill>
                  <a:srgbClr val="d8a641"/>
                </a:solidFill>
                <a:effectLst/>
                <a:uFillTx/>
                <a:latin typeface="Aptos"/>
              </a:rPr>
              <a:t>METER</a:t>
            </a:r>
            <a:endParaRPr b="0" lang="en-US" sz="900" strike="noStrike" u="none">
              <a:solidFill>
                <a:srgbClr val="000000"/>
              </a:solidFill>
              <a:effectLst/>
              <a:uFillTx/>
              <a:latin typeface="Arial"/>
            </a:endParaRPr>
          </a:p>
        </p:txBody>
      </p:sp>
      <p:sp>
        <p:nvSpPr>
          <p:cNvPr id="95" name="TextBox 14"/>
          <p:cNvSpPr/>
          <p:nvPr/>
        </p:nvSpPr>
        <p:spPr>
          <a:xfrm>
            <a:off x="2377440" y="4169520"/>
            <a:ext cx="3017160" cy="27396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0" lang="en-US" sz="1400" strike="noStrike" u="none">
                <a:solidFill>
                  <a:srgbClr val="fff6e2"/>
                </a:solidFill>
                <a:effectLst/>
                <a:uFillTx/>
                <a:latin typeface="Aptos"/>
              </a:rPr>
              <a:t>Common meter with refrain</a:t>
            </a:r>
            <a:endParaRPr b="0" lang="en-US" sz="1400" strike="noStrike" u="none">
              <a:solidFill>
                <a:srgbClr val="000000"/>
              </a:solidFill>
              <a:effectLst/>
              <a:uFillTx/>
              <a:latin typeface="Arial"/>
            </a:endParaRPr>
          </a:p>
        </p:txBody>
      </p:sp>
      <p:sp>
        <p:nvSpPr>
          <p:cNvPr id="96" name="TextBox 15"/>
          <p:cNvSpPr/>
          <p:nvPr/>
        </p:nvSpPr>
        <p:spPr>
          <a:xfrm>
            <a:off x="960120" y="4754880"/>
            <a:ext cx="1416960" cy="20088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1" lang="en-US" sz="900" strike="noStrike" u="none">
                <a:solidFill>
                  <a:srgbClr val="d8a641"/>
                </a:solidFill>
                <a:effectLst/>
                <a:uFillTx/>
                <a:latin typeface="Aptos"/>
              </a:rPr>
              <a:t>PRIMARY THEME</a:t>
            </a:r>
            <a:endParaRPr b="0" lang="en-US" sz="900" strike="noStrike" u="none">
              <a:solidFill>
                <a:srgbClr val="000000"/>
              </a:solidFill>
              <a:effectLst/>
              <a:uFillTx/>
              <a:latin typeface="Arial"/>
            </a:endParaRPr>
          </a:p>
        </p:txBody>
      </p:sp>
      <p:sp>
        <p:nvSpPr>
          <p:cNvPr id="97" name="TextBox 16"/>
          <p:cNvSpPr/>
          <p:nvPr/>
        </p:nvSpPr>
        <p:spPr>
          <a:xfrm>
            <a:off x="2377440" y="4736520"/>
            <a:ext cx="3017160" cy="27396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0" lang="en-US" sz="1400" strike="noStrike" u="none">
                <a:solidFill>
                  <a:srgbClr val="fff6e2"/>
                </a:solidFill>
                <a:effectLst/>
                <a:uFillTx/>
                <a:latin typeface="Aptos"/>
              </a:rPr>
              <a:t>Adoration of the name of Jesus</a:t>
            </a:r>
            <a:endParaRPr b="0" lang="en-US" sz="1400" strike="noStrike" u="none">
              <a:solidFill>
                <a:srgbClr val="000000"/>
              </a:solidFill>
              <a:effectLst/>
              <a:uFillTx/>
              <a:latin typeface="Arial"/>
            </a:endParaRPr>
          </a:p>
        </p:txBody>
      </p:sp>
      <p:pic>
        <p:nvPicPr>
          <p:cNvPr id="98" name="Picture 17" descr="blessed_visual_4.jpg"/>
          <p:cNvPicPr/>
          <p:nvPr/>
        </p:nvPicPr>
        <p:blipFill>
          <a:blip r:embed="rId2"/>
          <a:stretch/>
        </p:blipFill>
        <p:spPr>
          <a:xfrm>
            <a:off x="6492240" y="1508760"/>
            <a:ext cx="4754520" cy="4434480"/>
          </a:xfrm>
          <a:prstGeom prst="rect">
            <a:avLst/>
          </a:prstGeom>
          <a:noFill/>
          <a:ln w="0">
            <a:noFill/>
          </a:ln>
        </p:spPr>
      </p:pic>
      <p:sp>
        <p:nvSpPr>
          <p:cNvPr id="99" name="Rectangle 18"/>
          <p:cNvSpPr/>
          <p:nvPr/>
        </p:nvSpPr>
        <p:spPr>
          <a:xfrm>
            <a:off x="6492240" y="1508760"/>
            <a:ext cx="4754520" cy="4434480"/>
          </a:xfrm>
          <a:prstGeom prst="rect">
            <a:avLst/>
          </a:prstGeom>
          <a:no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0" name="Picture 1" descr="blessed_visual_4_bg.jpg"/>
          <p:cNvPicPr/>
          <p:nvPr/>
        </p:nvPicPr>
        <p:blipFill>
          <a:blip r:embed="rId1"/>
          <a:stretch/>
        </p:blipFill>
        <p:spPr>
          <a:xfrm>
            <a:off x="0" y="0"/>
            <a:ext cx="12191400" cy="6857640"/>
          </a:xfrm>
          <a:prstGeom prst="rect">
            <a:avLst/>
          </a:prstGeom>
          <a:noFill/>
          <a:ln w="0">
            <a:noFill/>
          </a:ln>
        </p:spPr>
      </p:pic>
      <p:sp>
        <p:nvSpPr>
          <p:cNvPr id="101"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102" name="TextBox 3"/>
          <p:cNvSpPr/>
          <p:nvPr/>
        </p:nvSpPr>
        <p:spPr>
          <a:xfrm>
            <a:off x="640080" y="594360"/>
            <a:ext cx="10881000" cy="91404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Historical Background</a:t>
            </a:r>
            <a:endParaRPr b="0" lang="en-US" sz="3800" strike="noStrike" u="none">
              <a:solidFill>
                <a:srgbClr val="000000"/>
              </a:solidFill>
              <a:effectLst/>
              <a:uFillTx/>
              <a:latin typeface="Arial"/>
            </a:endParaRPr>
          </a:p>
          <a:p>
            <a:pPr defTabSz="457200">
              <a:lnSpc>
                <a:spcPct val="100000"/>
              </a:lnSpc>
              <a:spcBef>
                <a:spcPts val="499"/>
              </a:spcBef>
            </a:pPr>
            <a:r>
              <a:rPr b="0" lang="en-US" sz="1700" strike="noStrike" u="none">
                <a:solidFill>
                  <a:srgbClr val="e2d6be"/>
                </a:solidFill>
                <a:effectLst/>
                <a:uFillTx/>
                <a:latin typeface="Aptos"/>
              </a:rPr>
              <a:t>Nineteenth-century gospel song and revival praise</a:t>
            </a:r>
            <a:endParaRPr b="0" lang="en-US" sz="1700" strike="noStrike" u="none">
              <a:solidFill>
                <a:srgbClr val="000000"/>
              </a:solidFill>
              <a:effectLst/>
              <a:uFillTx/>
              <a:latin typeface="Arial"/>
            </a:endParaRPr>
          </a:p>
        </p:txBody>
      </p:sp>
      <p:sp>
        <p:nvSpPr>
          <p:cNvPr id="103" name="Rounded Rectangle 4"/>
          <p:cNvSpPr/>
          <p:nvPr/>
        </p:nvSpPr>
        <p:spPr>
          <a:xfrm>
            <a:off x="777240" y="1600200"/>
            <a:ext cx="10698120" cy="420588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04" name="TextBox 5"/>
          <p:cNvSpPr/>
          <p:nvPr/>
        </p:nvSpPr>
        <p:spPr>
          <a:xfrm>
            <a:off x="1097280" y="1965960"/>
            <a:ext cx="9966600" cy="3200040"/>
          </a:xfrm>
          <a:prstGeom prst="rect">
            <a:avLst/>
          </a:prstGeom>
          <a:noFill/>
          <a:ln w="0">
            <a:noFill/>
          </a:ln>
        </p:spPr>
        <p:style>
          <a:lnRef idx="0"/>
          <a:fillRef idx="0"/>
          <a:effectRef idx="0"/>
          <a:fontRef idx="minor"/>
        </p:style>
        <p:txBody>
          <a:bodyPr lIns="18360" rIns="18360" tIns="18360" bIns="18360" anchor="t">
            <a:spAutoFit/>
          </a:bodyPr>
          <a:p>
            <a:pPr defTabSz="457200">
              <a:lnSpc>
                <a:spcPct val="105000"/>
              </a:lnSpc>
              <a:spcAft>
                <a:spcPts val="601"/>
              </a:spcAft>
            </a:pPr>
            <a:r>
              <a:rPr b="0" lang="en-US" sz="1800" strike="noStrike" u="none">
                <a:solidFill>
                  <a:srgbClr val="fff6e2"/>
                </a:solidFill>
                <a:effectLst/>
                <a:uFillTx/>
                <a:latin typeface="Aptos"/>
              </a:rPr>
              <a:t>The familiar hymn form belongs to the late nineteenth-century revival-song tradition.</a:t>
            </a:r>
            <a:endParaRPr b="0" lang="en-US" sz="1800" strike="noStrike" u="none">
              <a:solidFill>
                <a:srgbClr val="000000"/>
              </a:solidFill>
              <a:effectLst/>
              <a:uFillTx/>
              <a:latin typeface="Arial"/>
            </a:endParaRPr>
          </a:p>
          <a:p>
            <a:pPr defTabSz="457200">
              <a:lnSpc>
                <a:spcPct val="105000"/>
              </a:lnSpc>
              <a:spcAft>
                <a:spcPts val="601"/>
              </a:spcAft>
            </a:pPr>
            <a:r>
              <a:rPr b="0" lang="en-US" sz="1800" strike="noStrike" u="none">
                <a:solidFill>
                  <a:srgbClr val="fff6e2"/>
                </a:solidFill>
                <a:effectLst/>
                <a:uFillTx/>
                <a:latin typeface="Aptos"/>
              </a:rPr>
              <a:t>William H. Clark is generally credited with the stanza text.</a:t>
            </a:r>
            <a:endParaRPr b="0" lang="en-US" sz="1800" strike="noStrike" u="none">
              <a:solidFill>
                <a:srgbClr val="000000"/>
              </a:solidFill>
              <a:effectLst/>
              <a:uFillTx/>
              <a:latin typeface="Arial"/>
            </a:endParaRPr>
          </a:p>
          <a:p>
            <a:pPr defTabSz="457200">
              <a:lnSpc>
                <a:spcPct val="105000"/>
              </a:lnSpc>
              <a:spcAft>
                <a:spcPts val="601"/>
              </a:spcAft>
            </a:pPr>
            <a:r>
              <a:rPr b="0" lang="en-US" sz="1800" strike="noStrike" u="none">
                <a:solidFill>
                  <a:srgbClr val="fff6e2"/>
                </a:solidFill>
                <a:effectLst/>
                <a:uFillTx/>
                <a:latin typeface="Aptos"/>
              </a:rPr>
              <a:t>Ralph E. Hudson is associated with the refrain and tune used in many hymnals.</a:t>
            </a:r>
            <a:endParaRPr b="0" lang="en-US" sz="1800" strike="noStrike" u="none">
              <a:solidFill>
                <a:srgbClr val="000000"/>
              </a:solidFill>
              <a:effectLst/>
              <a:uFillTx/>
              <a:latin typeface="Arial"/>
            </a:endParaRPr>
          </a:p>
          <a:p>
            <a:pPr defTabSz="457200">
              <a:lnSpc>
                <a:spcPct val="105000"/>
              </a:lnSpc>
              <a:spcAft>
                <a:spcPts val="601"/>
              </a:spcAft>
            </a:pPr>
            <a:r>
              <a:rPr b="0" lang="en-US" sz="1800" strike="noStrike" u="none">
                <a:solidFill>
                  <a:srgbClr val="fff6e2"/>
                </a:solidFill>
                <a:effectLst/>
                <a:uFillTx/>
                <a:latin typeface="Aptos"/>
              </a:rPr>
              <a:t>William J. Kirkpatrick is often credited in printed hymnals for arrangement or harmonization.</a:t>
            </a:r>
            <a:endParaRPr b="0" lang="en-US" sz="1800" strike="noStrike" u="none">
              <a:solidFill>
                <a:srgbClr val="000000"/>
              </a:solidFill>
              <a:effectLst/>
              <a:uFillTx/>
              <a:latin typeface="Arial"/>
            </a:endParaRPr>
          </a:p>
          <a:p>
            <a:pPr defTabSz="457200">
              <a:lnSpc>
                <a:spcPct val="105000"/>
              </a:lnSpc>
              <a:spcAft>
                <a:spcPts val="601"/>
              </a:spcAft>
            </a:pPr>
            <a:r>
              <a:rPr b="0" lang="en-US" sz="1800" strike="noStrike" u="none">
                <a:solidFill>
                  <a:srgbClr val="fff6e2"/>
                </a:solidFill>
                <a:effectLst/>
                <a:uFillTx/>
                <a:latin typeface="Aptos"/>
              </a:rPr>
              <a:t>The repeated refrain helped the hymn travel through Sunday schools, revival meetings, and evangelical worship.</a:t>
            </a:r>
            <a:endParaRPr b="0" lang="en-US" sz="1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5" name="Picture 1" descr="blessed_visual_1_bg.jpg"/>
          <p:cNvPicPr/>
          <p:nvPr/>
        </p:nvPicPr>
        <p:blipFill>
          <a:blip r:embed="rId1"/>
          <a:stretch/>
        </p:blipFill>
        <p:spPr>
          <a:xfrm>
            <a:off x="0" y="0"/>
            <a:ext cx="12191400" cy="6857640"/>
          </a:xfrm>
          <a:prstGeom prst="rect">
            <a:avLst/>
          </a:prstGeom>
          <a:noFill/>
          <a:ln w="0">
            <a:noFill/>
          </a:ln>
        </p:spPr>
      </p:pic>
      <p:sp>
        <p:nvSpPr>
          <p:cNvPr id="106"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107" name="TextBox 3"/>
          <p:cNvSpPr/>
          <p:nvPr/>
        </p:nvSpPr>
        <p:spPr>
          <a:xfrm>
            <a:off x="640080" y="594360"/>
            <a:ext cx="10881000" cy="91404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Why This Hymn Matters Today</a:t>
            </a:r>
            <a:endParaRPr b="0" lang="en-US" sz="3800" strike="noStrike" u="none">
              <a:solidFill>
                <a:srgbClr val="000000"/>
              </a:solidFill>
              <a:effectLst/>
              <a:uFillTx/>
              <a:latin typeface="Arial"/>
            </a:endParaRPr>
          </a:p>
          <a:p>
            <a:pPr defTabSz="457200">
              <a:lnSpc>
                <a:spcPct val="100000"/>
              </a:lnSpc>
              <a:spcBef>
                <a:spcPts val="499"/>
              </a:spcBef>
            </a:pPr>
            <a:r>
              <a:rPr b="0" lang="en-US" sz="1700" strike="noStrike" u="none">
                <a:solidFill>
                  <a:srgbClr val="e2d6be"/>
                </a:solidFill>
                <a:effectLst/>
                <a:uFillTx/>
                <a:latin typeface="Aptos"/>
              </a:rPr>
              <a:t>A simple song that teaches the church to confess Christ together</a:t>
            </a:r>
            <a:endParaRPr b="0" lang="en-US" sz="1700" strike="noStrike" u="none">
              <a:solidFill>
                <a:srgbClr val="000000"/>
              </a:solidFill>
              <a:effectLst/>
              <a:uFillTx/>
              <a:latin typeface="Arial"/>
            </a:endParaRPr>
          </a:p>
        </p:txBody>
      </p:sp>
      <p:sp>
        <p:nvSpPr>
          <p:cNvPr id="108" name="Rounded Rectangle 4"/>
          <p:cNvSpPr/>
          <p:nvPr/>
        </p:nvSpPr>
        <p:spPr>
          <a:xfrm>
            <a:off x="685800" y="1645920"/>
            <a:ext cx="4891680" cy="146268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09" name="TextBox 5"/>
          <p:cNvSpPr/>
          <p:nvPr/>
        </p:nvSpPr>
        <p:spPr>
          <a:xfrm>
            <a:off x="914400" y="1810440"/>
            <a:ext cx="4205880" cy="31968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1" lang="en-US" sz="2000" strike="noStrike" u="none">
                <a:solidFill>
                  <a:srgbClr val="d8a641"/>
                </a:solidFill>
                <a:effectLst/>
                <a:uFillTx/>
                <a:latin typeface="Aptos"/>
              </a:rPr>
              <a:t>Pastoral value</a:t>
            </a:r>
            <a:endParaRPr b="0" lang="en-US" sz="2000" strike="noStrike" u="none">
              <a:solidFill>
                <a:srgbClr val="000000"/>
              </a:solidFill>
              <a:effectLst/>
              <a:uFillTx/>
              <a:latin typeface="Arial"/>
            </a:endParaRPr>
          </a:p>
        </p:txBody>
      </p:sp>
      <p:sp>
        <p:nvSpPr>
          <p:cNvPr id="110" name="TextBox 6"/>
          <p:cNvSpPr/>
          <p:nvPr/>
        </p:nvSpPr>
        <p:spPr>
          <a:xfrm>
            <a:off x="914400" y="2221920"/>
            <a:ext cx="4434480" cy="68544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0" lang="en-US" sz="1500" strike="noStrike" u="none">
                <a:solidFill>
                  <a:srgbClr val="fff6e2"/>
                </a:solidFill>
                <a:effectLst/>
                <a:uFillTx/>
                <a:latin typeface="Aptos"/>
              </a:rPr>
              <a:t>It gives worshipers plain words for honoring Christ in both gladness and trial.</a:t>
            </a:r>
            <a:endParaRPr b="0" lang="en-US" sz="1500" strike="noStrike" u="none">
              <a:solidFill>
                <a:srgbClr val="000000"/>
              </a:solidFill>
              <a:effectLst/>
              <a:uFillTx/>
              <a:latin typeface="Arial"/>
            </a:endParaRPr>
          </a:p>
        </p:txBody>
      </p:sp>
      <p:sp>
        <p:nvSpPr>
          <p:cNvPr id="111" name="Rounded Rectangle 7"/>
          <p:cNvSpPr/>
          <p:nvPr/>
        </p:nvSpPr>
        <p:spPr>
          <a:xfrm>
            <a:off x="6172200" y="1645920"/>
            <a:ext cx="4891680" cy="146268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12" name="TextBox 8"/>
          <p:cNvSpPr/>
          <p:nvPr/>
        </p:nvSpPr>
        <p:spPr>
          <a:xfrm>
            <a:off x="6400800" y="1810440"/>
            <a:ext cx="4205880" cy="31968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1" lang="en-US" sz="2000" strike="noStrike" u="none">
                <a:solidFill>
                  <a:srgbClr val="d8a641"/>
                </a:solidFill>
                <a:effectLst/>
                <a:uFillTx/>
                <a:latin typeface="Aptos"/>
              </a:rPr>
              <a:t>Worship value</a:t>
            </a:r>
            <a:endParaRPr b="0" lang="en-US" sz="2000" strike="noStrike" u="none">
              <a:solidFill>
                <a:srgbClr val="000000"/>
              </a:solidFill>
              <a:effectLst/>
              <a:uFillTx/>
              <a:latin typeface="Arial"/>
            </a:endParaRPr>
          </a:p>
        </p:txBody>
      </p:sp>
      <p:sp>
        <p:nvSpPr>
          <p:cNvPr id="113" name="TextBox 9"/>
          <p:cNvSpPr/>
          <p:nvPr/>
        </p:nvSpPr>
        <p:spPr>
          <a:xfrm>
            <a:off x="6400800" y="2221920"/>
            <a:ext cx="4434480" cy="68544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0" lang="en-US" sz="1500" strike="noStrike" u="none">
                <a:solidFill>
                  <a:srgbClr val="fff6e2"/>
                </a:solidFill>
                <a:effectLst/>
                <a:uFillTx/>
                <a:latin typeface="Aptos"/>
              </a:rPr>
              <a:t>The refrain invites full congregational participation rather than passive listening.</a:t>
            </a:r>
            <a:endParaRPr b="0" lang="en-US" sz="1500" strike="noStrike" u="none">
              <a:solidFill>
                <a:srgbClr val="000000"/>
              </a:solidFill>
              <a:effectLst/>
              <a:uFillTx/>
              <a:latin typeface="Arial"/>
            </a:endParaRPr>
          </a:p>
        </p:txBody>
      </p:sp>
      <p:sp>
        <p:nvSpPr>
          <p:cNvPr id="114" name="Rounded Rectangle 10"/>
          <p:cNvSpPr/>
          <p:nvPr/>
        </p:nvSpPr>
        <p:spPr>
          <a:xfrm>
            <a:off x="685800" y="3657600"/>
            <a:ext cx="4891680" cy="146268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15" name="TextBox 11"/>
          <p:cNvSpPr/>
          <p:nvPr/>
        </p:nvSpPr>
        <p:spPr>
          <a:xfrm>
            <a:off x="914400" y="3822120"/>
            <a:ext cx="4205880" cy="31968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1" lang="en-US" sz="2000" strike="noStrike" u="none">
                <a:solidFill>
                  <a:srgbClr val="d8a641"/>
                </a:solidFill>
                <a:effectLst/>
                <a:uFillTx/>
                <a:latin typeface="Aptos"/>
              </a:rPr>
              <a:t>Teaching value</a:t>
            </a:r>
            <a:endParaRPr b="0" lang="en-US" sz="2000" strike="noStrike" u="none">
              <a:solidFill>
                <a:srgbClr val="000000"/>
              </a:solidFill>
              <a:effectLst/>
              <a:uFillTx/>
              <a:latin typeface="Arial"/>
            </a:endParaRPr>
          </a:p>
        </p:txBody>
      </p:sp>
      <p:sp>
        <p:nvSpPr>
          <p:cNvPr id="116" name="TextBox 12"/>
          <p:cNvSpPr/>
          <p:nvPr/>
        </p:nvSpPr>
        <p:spPr>
          <a:xfrm>
            <a:off x="914400" y="4233600"/>
            <a:ext cx="4434480" cy="68544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0" lang="en-US" sz="1500" strike="noStrike" u="none">
                <a:solidFill>
                  <a:srgbClr val="fff6e2"/>
                </a:solidFill>
                <a:effectLst/>
                <a:uFillTx/>
                <a:latin typeface="Aptos"/>
              </a:rPr>
              <a:t>Its biblical language opens conversation about salvation, kingship, and the name of Jesus.</a:t>
            </a:r>
            <a:endParaRPr b="0" lang="en-US" sz="1500" strike="noStrike" u="none">
              <a:solidFill>
                <a:srgbClr val="000000"/>
              </a:solidFill>
              <a:effectLst/>
              <a:uFillTx/>
              <a:latin typeface="Arial"/>
            </a:endParaRPr>
          </a:p>
        </p:txBody>
      </p:sp>
      <p:sp>
        <p:nvSpPr>
          <p:cNvPr id="117" name="Rounded Rectangle 13"/>
          <p:cNvSpPr/>
          <p:nvPr/>
        </p:nvSpPr>
        <p:spPr>
          <a:xfrm>
            <a:off x="6172200" y="3657600"/>
            <a:ext cx="4891680" cy="146268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18" name="TextBox 14"/>
          <p:cNvSpPr/>
          <p:nvPr/>
        </p:nvSpPr>
        <p:spPr>
          <a:xfrm>
            <a:off x="6400800" y="3822120"/>
            <a:ext cx="4205880" cy="31968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1" lang="en-US" sz="2000" strike="noStrike" u="none">
                <a:solidFill>
                  <a:srgbClr val="d8a641"/>
                </a:solidFill>
                <a:effectLst/>
                <a:uFillTx/>
                <a:latin typeface="Aptos"/>
              </a:rPr>
              <a:t>Devotional value</a:t>
            </a:r>
            <a:endParaRPr b="0" lang="en-US" sz="2000" strike="noStrike" u="none">
              <a:solidFill>
                <a:srgbClr val="000000"/>
              </a:solidFill>
              <a:effectLst/>
              <a:uFillTx/>
              <a:latin typeface="Arial"/>
            </a:endParaRPr>
          </a:p>
        </p:txBody>
      </p:sp>
      <p:sp>
        <p:nvSpPr>
          <p:cNvPr id="119" name="TextBox 15"/>
          <p:cNvSpPr/>
          <p:nvPr/>
        </p:nvSpPr>
        <p:spPr>
          <a:xfrm>
            <a:off x="6400800" y="4233600"/>
            <a:ext cx="4434480" cy="68544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0" lang="en-US" sz="1500" strike="noStrike" u="none">
                <a:solidFill>
                  <a:srgbClr val="fff6e2"/>
                </a:solidFill>
                <a:effectLst/>
                <a:uFillTx/>
                <a:latin typeface="Aptos"/>
              </a:rPr>
              <a:t>It turns praise into daily loyalty to the Lord whose name we bless.</a:t>
            </a:r>
            <a:endParaRPr b="0" lang="en-US" sz="15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0" name="Picture 1" descr="blessed_visual_2_bg.jpg"/>
          <p:cNvPicPr/>
          <p:nvPr/>
        </p:nvPicPr>
        <p:blipFill>
          <a:blip r:embed="rId1"/>
          <a:stretch/>
        </p:blipFill>
        <p:spPr>
          <a:xfrm>
            <a:off x="0" y="0"/>
            <a:ext cx="12191400" cy="6857640"/>
          </a:xfrm>
          <a:prstGeom prst="rect">
            <a:avLst/>
          </a:prstGeom>
          <a:noFill/>
          <a:ln w="0">
            <a:noFill/>
          </a:ln>
        </p:spPr>
      </p:pic>
      <p:sp>
        <p:nvSpPr>
          <p:cNvPr id="121"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122" name="TextBox 3"/>
          <p:cNvSpPr/>
          <p:nvPr/>
        </p:nvSpPr>
        <p:spPr>
          <a:xfrm>
            <a:off x="731520" y="2103120"/>
            <a:ext cx="9600840" cy="73116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Biblical Foundation</a:t>
            </a:r>
            <a:endParaRPr b="0" lang="en-US" sz="3800" strike="noStrike" u="none">
              <a:solidFill>
                <a:srgbClr val="000000"/>
              </a:solidFill>
              <a:effectLst/>
              <a:uFillTx/>
              <a:latin typeface="Arial"/>
            </a:endParaRPr>
          </a:p>
        </p:txBody>
      </p:sp>
      <p:sp>
        <p:nvSpPr>
          <p:cNvPr id="123" name="TextBox 4"/>
          <p:cNvSpPr/>
          <p:nvPr/>
        </p:nvSpPr>
        <p:spPr>
          <a:xfrm>
            <a:off x="777240" y="2962800"/>
            <a:ext cx="8869320" cy="73116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0" lang="en-US" sz="2200" strike="noStrike" u="none">
                <a:solidFill>
                  <a:srgbClr val="e2d6be"/>
                </a:solidFill>
                <a:effectLst/>
                <a:uFillTx/>
                <a:latin typeface="Aptos"/>
              </a:rPr>
              <a:t>The name of the Lord, the reign of Christ, and salvation in Jesus</a:t>
            </a:r>
            <a:endParaRPr b="0" lang="en-US" sz="2200" strike="noStrike" u="none">
              <a:solidFill>
                <a:srgbClr val="000000"/>
              </a:solidFill>
              <a:effectLst/>
              <a:uFillTx/>
              <a:latin typeface="Arial"/>
            </a:endParaRPr>
          </a:p>
        </p:txBody>
      </p:sp>
      <p:sp>
        <p:nvSpPr>
          <p:cNvPr id="124" name="Rectangle 5"/>
          <p:cNvSpPr/>
          <p:nvPr/>
        </p:nvSpPr>
        <p:spPr>
          <a:xfrm>
            <a:off x="777240" y="3858840"/>
            <a:ext cx="2742840" cy="45360"/>
          </a:xfrm>
          <a:prstGeom prst="rect">
            <a:avLst/>
          </a:prstGeom>
          <a:solidFill>
            <a:srgbClr val="d8a641"/>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720" bIns="720" anchor="ctr">
            <a:noAutofit/>
          </a:bodyPr>
          <a:p>
            <a:pPr algn="ctr" defTabSz="457200">
              <a:lnSpc>
                <a:spcPct val="100000"/>
              </a:lnSpc>
            </a:pPr>
            <a:endParaRPr b="0" lang="en-US" sz="1800" strike="noStrike" u="none">
              <a:solidFill>
                <a:schemeClr val="lt1"/>
              </a:solidFill>
              <a:effectLst/>
              <a:uFillTx/>
              <a:latin typeface="Calibri"/>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Picture 1" descr="blessed_visual_2_bg.jpg"/>
          <p:cNvPicPr/>
          <p:nvPr/>
        </p:nvPicPr>
        <p:blipFill>
          <a:blip r:embed="rId1"/>
          <a:stretch/>
        </p:blipFill>
        <p:spPr>
          <a:xfrm>
            <a:off x="0" y="0"/>
            <a:ext cx="12191400" cy="6857640"/>
          </a:xfrm>
          <a:prstGeom prst="rect">
            <a:avLst/>
          </a:prstGeom>
          <a:noFill/>
          <a:ln w="0">
            <a:noFill/>
          </a:ln>
        </p:spPr>
      </p:pic>
      <p:sp>
        <p:nvSpPr>
          <p:cNvPr id="126"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127" name="TextBox 3"/>
          <p:cNvSpPr/>
          <p:nvPr/>
        </p:nvSpPr>
        <p:spPr>
          <a:xfrm>
            <a:off x="640080" y="594360"/>
            <a:ext cx="10881000" cy="91404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Blessing the Name of the Lord</a:t>
            </a:r>
            <a:endParaRPr b="0" lang="en-US" sz="3800" strike="noStrike" u="none">
              <a:solidFill>
                <a:srgbClr val="000000"/>
              </a:solidFill>
              <a:effectLst/>
              <a:uFillTx/>
              <a:latin typeface="Arial"/>
            </a:endParaRPr>
          </a:p>
          <a:p>
            <a:pPr defTabSz="457200">
              <a:lnSpc>
                <a:spcPct val="100000"/>
              </a:lnSpc>
              <a:spcBef>
                <a:spcPts val="499"/>
              </a:spcBef>
            </a:pPr>
            <a:r>
              <a:rPr b="0" lang="en-US" sz="1700" strike="noStrike" u="none">
                <a:solidFill>
                  <a:srgbClr val="e2d6be"/>
                </a:solidFill>
                <a:effectLst/>
                <a:uFillTx/>
                <a:latin typeface="Aptos"/>
              </a:rPr>
              <a:t>Job 1:21 and Psalm 113:2</a:t>
            </a:r>
            <a:endParaRPr b="0" lang="en-US" sz="1700" strike="noStrike" u="none">
              <a:solidFill>
                <a:srgbClr val="000000"/>
              </a:solidFill>
              <a:effectLst/>
              <a:uFillTx/>
              <a:latin typeface="Arial"/>
            </a:endParaRPr>
          </a:p>
        </p:txBody>
      </p:sp>
      <p:sp>
        <p:nvSpPr>
          <p:cNvPr id="128" name="Rounded Rectangle 4"/>
          <p:cNvSpPr/>
          <p:nvPr/>
        </p:nvSpPr>
        <p:spPr>
          <a:xfrm>
            <a:off x="731520" y="1645920"/>
            <a:ext cx="5303160" cy="425160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29" name="TextBox 5"/>
          <p:cNvSpPr/>
          <p:nvPr/>
        </p:nvSpPr>
        <p:spPr>
          <a:xfrm>
            <a:off x="1005840" y="1920240"/>
            <a:ext cx="4388760" cy="31968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1" lang="en-US" sz="2100" strike="noStrike" u="none">
                <a:solidFill>
                  <a:srgbClr val="d8a641"/>
                </a:solidFill>
                <a:effectLst/>
                <a:uFillTx/>
                <a:latin typeface="Aptos"/>
              </a:rPr>
              <a:t>Scripture connection</a:t>
            </a:r>
            <a:endParaRPr b="0" lang="en-US" sz="2100" strike="noStrike" u="none">
              <a:solidFill>
                <a:srgbClr val="000000"/>
              </a:solidFill>
              <a:effectLst/>
              <a:uFillTx/>
              <a:latin typeface="Arial"/>
            </a:endParaRPr>
          </a:p>
        </p:txBody>
      </p:sp>
      <p:sp>
        <p:nvSpPr>
          <p:cNvPr id="130" name="TextBox 6"/>
          <p:cNvSpPr/>
          <p:nvPr/>
        </p:nvSpPr>
        <p:spPr>
          <a:xfrm>
            <a:off x="1005840" y="2514600"/>
            <a:ext cx="4480200" cy="2377080"/>
          </a:xfrm>
          <a:prstGeom prst="rect">
            <a:avLst/>
          </a:prstGeom>
          <a:noFill/>
          <a:ln w="0">
            <a:noFill/>
          </a:ln>
        </p:spPr>
        <p:style>
          <a:lnRef idx="0"/>
          <a:fillRef idx="0"/>
          <a:effectRef idx="0"/>
          <a:fontRef idx="minor"/>
        </p:style>
        <p:txBody>
          <a:bodyPr lIns="18360" rIns="18360" tIns="18360" bIns="18360" anchor="t">
            <a:spAutoFit/>
          </a:bodyPr>
          <a:p>
            <a:pPr defTabSz="457200">
              <a:lnSpc>
                <a:spcPct val="105000"/>
              </a:lnSpc>
              <a:spcAft>
                <a:spcPts val="601"/>
              </a:spcAft>
            </a:pPr>
            <a:r>
              <a:rPr b="0" lang="en-US" sz="1800" strike="noStrike" u="none">
                <a:solidFill>
                  <a:srgbClr val="fff6e2"/>
                </a:solidFill>
                <a:effectLst/>
                <a:uFillTx/>
                <a:latin typeface="Aptos"/>
              </a:rPr>
              <a:t>In Scripture, God’s name reveals his character and covenant faithfulness.</a:t>
            </a:r>
            <a:endParaRPr b="0" lang="en-US" sz="1800" strike="noStrike" u="none">
              <a:solidFill>
                <a:srgbClr val="000000"/>
              </a:solidFill>
              <a:effectLst/>
              <a:uFillTx/>
              <a:latin typeface="Arial"/>
            </a:endParaRPr>
          </a:p>
          <a:p>
            <a:pPr defTabSz="457200">
              <a:lnSpc>
                <a:spcPct val="105000"/>
              </a:lnSpc>
              <a:spcAft>
                <a:spcPts val="601"/>
              </a:spcAft>
            </a:pPr>
            <a:r>
              <a:rPr b="0" lang="en-US" sz="1800" strike="noStrike" u="none">
                <a:solidFill>
                  <a:srgbClr val="fff6e2"/>
                </a:solidFill>
                <a:effectLst/>
                <a:uFillTx/>
                <a:latin typeface="Aptos"/>
              </a:rPr>
              <a:t>Job blesses the Lord’s name even in devastating loss.</a:t>
            </a:r>
            <a:endParaRPr b="0" lang="en-US" sz="1800" strike="noStrike" u="none">
              <a:solidFill>
                <a:srgbClr val="000000"/>
              </a:solidFill>
              <a:effectLst/>
              <a:uFillTx/>
              <a:latin typeface="Arial"/>
            </a:endParaRPr>
          </a:p>
          <a:p>
            <a:pPr defTabSz="457200">
              <a:lnSpc>
                <a:spcPct val="105000"/>
              </a:lnSpc>
              <a:spcAft>
                <a:spcPts val="601"/>
              </a:spcAft>
            </a:pPr>
            <a:r>
              <a:rPr b="0" lang="en-US" sz="1800" strike="noStrike" u="none">
                <a:solidFill>
                  <a:srgbClr val="fff6e2"/>
                </a:solidFill>
                <a:effectLst/>
                <a:uFillTx/>
                <a:latin typeface="Aptos"/>
              </a:rPr>
              <a:t>Psalm 113 calls God’s people to praise the Lord’s name forever.</a:t>
            </a:r>
            <a:endParaRPr b="0" lang="en-US" sz="1800" strike="noStrike" u="none">
              <a:solidFill>
                <a:srgbClr val="000000"/>
              </a:solidFill>
              <a:effectLst/>
              <a:uFillTx/>
              <a:latin typeface="Arial"/>
            </a:endParaRPr>
          </a:p>
        </p:txBody>
      </p:sp>
      <p:pic>
        <p:nvPicPr>
          <p:cNvPr id="131" name="Picture 7" descr="blessed_visual_6.jpg"/>
          <p:cNvPicPr/>
          <p:nvPr/>
        </p:nvPicPr>
        <p:blipFill>
          <a:blip r:embed="rId2"/>
          <a:stretch/>
        </p:blipFill>
        <p:spPr>
          <a:xfrm>
            <a:off x="6675120" y="1463040"/>
            <a:ext cx="4388760" cy="4480200"/>
          </a:xfrm>
          <a:prstGeom prst="rect">
            <a:avLst/>
          </a:prstGeom>
          <a:noFill/>
          <a:ln w="0">
            <a:noFill/>
          </a:ln>
        </p:spPr>
      </p:pic>
      <p:sp>
        <p:nvSpPr>
          <p:cNvPr id="132" name="Rectangle 8"/>
          <p:cNvSpPr/>
          <p:nvPr/>
        </p:nvSpPr>
        <p:spPr>
          <a:xfrm>
            <a:off x="6675120" y="1463040"/>
            <a:ext cx="4388760" cy="4480200"/>
          </a:xfrm>
          <a:prstGeom prst="rect">
            <a:avLst/>
          </a:prstGeom>
          <a:no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3" name="Picture 1" descr="blessed_visual_3_bg.jpg"/>
          <p:cNvPicPr/>
          <p:nvPr/>
        </p:nvPicPr>
        <p:blipFill>
          <a:blip r:embed="rId1"/>
          <a:stretch/>
        </p:blipFill>
        <p:spPr>
          <a:xfrm>
            <a:off x="0" y="0"/>
            <a:ext cx="12191400" cy="6857640"/>
          </a:xfrm>
          <a:prstGeom prst="rect">
            <a:avLst/>
          </a:prstGeom>
          <a:noFill/>
          <a:ln w="0">
            <a:noFill/>
          </a:ln>
        </p:spPr>
      </p:pic>
      <p:sp>
        <p:nvSpPr>
          <p:cNvPr id="134"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135" name="TextBox 3"/>
          <p:cNvSpPr/>
          <p:nvPr/>
        </p:nvSpPr>
        <p:spPr>
          <a:xfrm>
            <a:off x="640080" y="594360"/>
            <a:ext cx="10881000" cy="91404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The Name of the Promised King</a:t>
            </a:r>
            <a:endParaRPr b="0" lang="en-US" sz="3800" strike="noStrike" u="none">
              <a:solidFill>
                <a:srgbClr val="000000"/>
              </a:solidFill>
              <a:effectLst/>
              <a:uFillTx/>
              <a:latin typeface="Arial"/>
            </a:endParaRPr>
          </a:p>
          <a:p>
            <a:pPr defTabSz="457200">
              <a:lnSpc>
                <a:spcPct val="100000"/>
              </a:lnSpc>
              <a:spcBef>
                <a:spcPts val="499"/>
              </a:spcBef>
            </a:pPr>
            <a:r>
              <a:rPr b="0" lang="en-US" sz="1700" strike="noStrike" u="none">
                <a:solidFill>
                  <a:srgbClr val="e2d6be"/>
                </a:solidFill>
                <a:effectLst/>
                <a:uFillTx/>
                <a:latin typeface="Aptos"/>
              </a:rPr>
              <a:t>Isaiah 9:6-7</a:t>
            </a:r>
            <a:endParaRPr b="0" lang="en-US" sz="1700" strike="noStrike" u="none">
              <a:solidFill>
                <a:srgbClr val="000000"/>
              </a:solidFill>
              <a:effectLst/>
              <a:uFillTx/>
              <a:latin typeface="Arial"/>
            </a:endParaRPr>
          </a:p>
        </p:txBody>
      </p:sp>
      <p:sp>
        <p:nvSpPr>
          <p:cNvPr id="136" name="Rounded Rectangle 4"/>
          <p:cNvSpPr/>
          <p:nvPr/>
        </p:nvSpPr>
        <p:spPr>
          <a:xfrm>
            <a:off x="822960" y="1645920"/>
            <a:ext cx="10515240" cy="406872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37" name="TextBox 5"/>
          <p:cNvSpPr/>
          <p:nvPr/>
        </p:nvSpPr>
        <p:spPr>
          <a:xfrm>
            <a:off x="1097280" y="1965960"/>
            <a:ext cx="9875160" cy="59400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1" lang="en-US" sz="2200" strike="noStrike" u="none">
                <a:solidFill>
                  <a:srgbClr val="fff6e2"/>
                </a:solidFill>
                <a:effectLst/>
                <a:uFillTx/>
                <a:latin typeface="Aptos"/>
              </a:rPr>
              <a:t>The hymn’s praise belongs to the Messiah whose rule brings peace, justice, and righteousness.</a:t>
            </a:r>
            <a:endParaRPr b="0" lang="en-US" sz="2200" strike="noStrike" u="none">
              <a:solidFill>
                <a:srgbClr val="000000"/>
              </a:solidFill>
              <a:effectLst/>
              <a:uFillTx/>
              <a:latin typeface="Arial"/>
            </a:endParaRPr>
          </a:p>
        </p:txBody>
      </p:sp>
      <p:sp>
        <p:nvSpPr>
          <p:cNvPr id="138" name="TextBox 6"/>
          <p:cNvSpPr/>
          <p:nvPr/>
        </p:nvSpPr>
        <p:spPr>
          <a:xfrm>
            <a:off x="1234440" y="2788920"/>
            <a:ext cx="9417960" cy="1965600"/>
          </a:xfrm>
          <a:prstGeom prst="rect">
            <a:avLst/>
          </a:prstGeom>
          <a:noFill/>
          <a:ln w="0">
            <a:noFill/>
          </a:ln>
        </p:spPr>
        <p:style>
          <a:lnRef idx="0"/>
          <a:fillRef idx="0"/>
          <a:effectRef idx="0"/>
          <a:fontRef idx="minor"/>
        </p:style>
        <p:txBody>
          <a:bodyPr lIns="18360" rIns="18360" tIns="18360" bIns="18360" anchor="t">
            <a:spAutoFit/>
          </a:bodyPr>
          <a:p>
            <a:pPr defTabSz="457200">
              <a:lnSpc>
                <a:spcPct val="105000"/>
              </a:lnSpc>
              <a:spcAft>
                <a:spcPts val="601"/>
              </a:spcAft>
            </a:pPr>
            <a:r>
              <a:rPr b="0" lang="en-US" sz="1900" strike="noStrike" u="none">
                <a:solidFill>
                  <a:srgbClr val="fff6e2"/>
                </a:solidFill>
                <a:effectLst/>
                <a:uFillTx/>
                <a:latin typeface="Aptos"/>
              </a:rPr>
              <a:t>Wonderful Counselor: Christ’s wisdom exceeds human counsel.</a:t>
            </a:r>
            <a:endParaRPr b="0" lang="en-US" sz="1900" strike="noStrike" u="none">
              <a:solidFill>
                <a:srgbClr val="000000"/>
              </a:solidFill>
              <a:effectLst/>
              <a:uFillTx/>
              <a:latin typeface="Arial"/>
            </a:endParaRPr>
          </a:p>
          <a:p>
            <a:pPr defTabSz="457200">
              <a:lnSpc>
                <a:spcPct val="105000"/>
              </a:lnSpc>
              <a:spcAft>
                <a:spcPts val="601"/>
              </a:spcAft>
            </a:pPr>
            <a:r>
              <a:rPr b="0" lang="en-US" sz="1900" strike="noStrike" u="none">
                <a:solidFill>
                  <a:srgbClr val="fff6e2"/>
                </a:solidFill>
                <a:effectLst/>
                <a:uFillTx/>
                <a:latin typeface="Aptos"/>
              </a:rPr>
              <a:t>Mighty God: the Savior is worthy of worship, not merely admiration.</a:t>
            </a:r>
            <a:endParaRPr b="0" lang="en-US" sz="1900" strike="noStrike" u="none">
              <a:solidFill>
                <a:srgbClr val="000000"/>
              </a:solidFill>
              <a:effectLst/>
              <a:uFillTx/>
              <a:latin typeface="Arial"/>
            </a:endParaRPr>
          </a:p>
          <a:p>
            <a:pPr defTabSz="457200">
              <a:lnSpc>
                <a:spcPct val="105000"/>
              </a:lnSpc>
              <a:spcAft>
                <a:spcPts val="601"/>
              </a:spcAft>
            </a:pPr>
            <a:r>
              <a:rPr b="0" lang="en-US" sz="1900" strike="noStrike" u="none">
                <a:solidFill>
                  <a:srgbClr val="fff6e2"/>
                </a:solidFill>
                <a:effectLst/>
                <a:uFillTx/>
                <a:latin typeface="Aptos"/>
              </a:rPr>
              <a:t>Prince of Peace: his reign brings the peace that the world cannot secure.</a:t>
            </a:r>
            <a:endParaRPr b="0" lang="en-US" sz="19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9" name="Picture 1" descr="blessed_visual_5_bg.jpg"/>
          <p:cNvPicPr/>
          <p:nvPr/>
        </p:nvPicPr>
        <p:blipFill>
          <a:blip r:embed="rId1"/>
          <a:stretch/>
        </p:blipFill>
        <p:spPr>
          <a:xfrm>
            <a:off x="0" y="0"/>
            <a:ext cx="12191400" cy="6857640"/>
          </a:xfrm>
          <a:prstGeom prst="rect">
            <a:avLst/>
          </a:prstGeom>
          <a:noFill/>
          <a:ln w="0">
            <a:noFill/>
          </a:ln>
        </p:spPr>
      </p:pic>
      <p:sp>
        <p:nvSpPr>
          <p:cNvPr id="140" name="TextBox 2"/>
          <p:cNvSpPr/>
          <p:nvPr/>
        </p:nvSpPr>
        <p:spPr>
          <a:xfrm>
            <a:off x="320040" y="6565320"/>
            <a:ext cx="11566800" cy="182520"/>
          </a:xfrm>
          <a:prstGeom prst="rect">
            <a:avLst/>
          </a:prstGeom>
          <a:noFill/>
          <a:ln w="0">
            <a:noFill/>
          </a:ln>
        </p:spPr>
        <p:style>
          <a:lnRef idx="0"/>
          <a:fillRef idx="0"/>
          <a:effectRef idx="0"/>
          <a:fontRef idx="minor"/>
        </p:style>
        <p:txBody>
          <a:bodyPr wrap="none" lIns="90000" rIns="90000" tIns="45000" bIns="45000" anchor="t" anchorCtr="1">
            <a:spAutoFit/>
          </a:bodyPr>
          <a:p>
            <a:pPr algn="r" defTabSz="457200">
              <a:lnSpc>
                <a:spcPct val="100000"/>
              </a:lnSpc>
            </a:pPr>
            <a:r>
              <a:rPr b="0" lang="en-US" sz="800" strike="noStrike" u="none">
                <a:solidFill>
                  <a:srgbClr val="e2d6be"/>
                </a:solidFill>
                <a:effectLst/>
                <a:uFillTx/>
                <a:latin typeface="Aptos"/>
              </a:rPr>
              <a:t>Prepared for teaching and small group use - hymninfo.com</a:t>
            </a:r>
            <a:endParaRPr b="0" lang="en-US" sz="800" strike="noStrike" u="none">
              <a:solidFill>
                <a:srgbClr val="000000"/>
              </a:solidFill>
              <a:effectLst/>
              <a:uFillTx/>
              <a:latin typeface="Arial"/>
            </a:endParaRPr>
          </a:p>
        </p:txBody>
      </p:sp>
      <p:sp>
        <p:nvSpPr>
          <p:cNvPr id="141" name="TextBox 3"/>
          <p:cNvSpPr/>
          <p:nvPr/>
        </p:nvSpPr>
        <p:spPr>
          <a:xfrm>
            <a:off x="640080" y="594360"/>
            <a:ext cx="10881000" cy="914040"/>
          </a:xfrm>
          <a:prstGeom prst="rect">
            <a:avLst/>
          </a:prstGeom>
          <a:noFill/>
          <a:ln w="0">
            <a:noFill/>
          </a:ln>
        </p:spPr>
        <p:style>
          <a:lnRef idx="0"/>
          <a:fillRef idx="0"/>
          <a:effectRef idx="0"/>
          <a:fontRef idx="minor"/>
        </p:style>
        <p:txBody>
          <a:bodyPr wrap="none" lIns="90000" rIns="90000" tIns="0" bIns="0" anchor="t">
            <a:spAutoFit/>
          </a:bodyPr>
          <a:p>
            <a:pPr defTabSz="457200">
              <a:lnSpc>
                <a:spcPct val="100000"/>
              </a:lnSpc>
            </a:pPr>
            <a:r>
              <a:rPr b="1" lang="en-US" sz="3800" strike="noStrike" u="none">
                <a:solidFill>
                  <a:srgbClr val="fff6e2"/>
                </a:solidFill>
                <a:effectLst/>
                <a:uFillTx/>
                <a:latin typeface="Georgia"/>
              </a:rPr>
              <a:t>No Other Name</a:t>
            </a:r>
            <a:endParaRPr b="0" lang="en-US" sz="3800" strike="noStrike" u="none">
              <a:solidFill>
                <a:srgbClr val="000000"/>
              </a:solidFill>
              <a:effectLst/>
              <a:uFillTx/>
              <a:latin typeface="Arial"/>
            </a:endParaRPr>
          </a:p>
          <a:p>
            <a:pPr defTabSz="457200">
              <a:lnSpc>
                <a:spcPct val="100000"/>
              </a:lnSpc>
              <a:spcBef>
                <a:spcPts val="499"/>
              </a:spcBef>
            </a:pPr>
            <a:r>
              <a:rPr b="0" lang="en-US" sz="1700" strike="noStrike" u="none">
                <a:solidFill>
                  <a:srgbClr val="e2d6be"/>
                </a:solidFill>
                <a:effectLst/>
                <a:uFillTx/>
                <a:latin typeface="Aptos"/>
              </a:rPr>
              <a:t>Acts 4:12</a:t>
            </a:r>
            <a:endParaRPr b="0" lang="en-US" sz="1700" strike="noStrike" u="none">
              <a:solidFill>
                <a:srgbClr val="000000"/>
              </a:solidFill>
              <a:effectLst/>
              <a:uFillTx/>
              <a:latin typeface="Arial"/>
            </a:endParaRPr>
          </a:p>
        </p:txBody>
      </p:sp>
      <p:sp>
        <p:nvSpPr>
          <p:cNvPr id="142" name="Rounded Rectangle 4"/>
          <p:cNvSpPr/>
          <p:nvPr/>
        </p:nvSpPr>
        <p:spPr>
          <a:xfrm>
            <a:off x="777240" y="1645920"/>
            <a:ext cx="5577480" cy="4205880"/>
          </a:xfrm>
          <a:prstGeom prst="roundRect">
            <a:avLst>
              <a:gd name="adj" fmla="val 16667"/>
            </a:avLst>
          </a:prstGeom>
          <a:solidFill>
            <a:srgbClr val="141f2f"/>
          </a:solid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43" name="TextBox 5"/>
          <p:cNvSpPr/>
          <p:nvPr/>
        </p:nvSpPr>
        <p:spPr>
          <a:xfrm>
            <a:off x="1097280" y="1965960"/>
            <a:ext cx="4937400" cy="914040"/>
          </a:xfrm>
          <a:prstGeom prst="rect">
            <a:avLst/>
          </a:prstGeom>
          <a:noFill/>
          <a:ln w="0">
            <a:noFill/>
          </a:ln>
        </p:spPr>
        <p:style>
          <a:lnRef idx="0"/>
          <a:fillRef idx="0"/>
          <a:effectRef idx="0"/>
          <a:fontRef idx="minor"/>
        </p:style>
        <p:txBody>
          <a:bodyPr lIns="45720" rIns="45720" tIns="18360" bIns="18360" anchor="t">
            <a:spAutoFit/>
          </a:bodyPr>
          <a:p>
            <a:pPr defTabSz="457200">
              <a:lnSpc>
                <a:spcPct val="105000"/>
              </a:lnSpc>
            </a:pPr>
            <a:r>
              <a:rPr b="1" lang="en-US" sz="2300" strike="noStrike" u="none">
                <a:solidFill>
                  <a:srgbClr val="fff6e2"/>
                </a:solidFill>
                <a:effectLst/>
                <a:uFillTx/>
                <a:latin typeface="Aptos"/>
              </a:rPr>
              <a:t>The hymn is not vague religious praise. It names Jesus as Savior and Lord.</a:t>
            </a:r>
            <a:endParaRPr b="0" lang="en-US" sz="2300" strike="noStrike" u="none">
              <a:solidFill>
                <a:srgbClr val="000000"/>
              </a:solidFill>
              <a:effectLst/>
              <a:uFillTx/>
              <a:latin typeface="Arial"/>
            </a:endParaRPr>
          </a:p>
        </p:txBody>
      </p:sp>
      <p:sp>
        <p:nvSpPr>
          <p:cNvPr id="144" name="TextBox 6"/>
          <p:cNvSpPr/>
          <p:nvPr/>
        </p:nvSpPr>
        <p:spPr>
          <a:xfrm>
            <a:off x="1143000" y="3246120"/>
            <a:ext cx="4708800" cy="1554120"/>
          </a:xfrm>
          <a:prstGeom prst="rect">
            <a:avLst/>
          </a:prstGeom>
          <a:noFill/>
          <a:ln w="0">
            <a:noFill/>
          </a:ln>
        </p:spPr>
        <p:style>
          <a:lnRef idx="0"/>
          <a:fillRef idx="0"/>
          <a:effectRef idx="0"/>
          <a:fontRef idx="minor"/>
        </p:style>
        <p:txBody>
          <a:bodyPr lIns="18360" rIns="18360" tIns="18360" bIns="18360" anchor="t">
            <a:spAutoFit/>
          </a:bodyPr>
          <a:p>
            <a:pPr defTabSz="457200">
              <a:lnSpc>
                <a:spcPct val="105000"/>
              </a:lnSpc>
              <a:spcAft>
                <a:spcPts val="601"/>
              </a:spcAft>
            </a:pPr>
            <a:r>
              <a:rPr b="0" lang="en-US" sz="1800" strike="noStrike" u="none">
                <a:solidFill>
                  <a:srgbClr val="fff6e2"/>
                </a:solidFill>
                <a:effectLst/>
                <a:uFillTx/>
                <a:latin typeface="Aptos"/>
              </a:rPr>
              <a:t>Salvation is God’s gift through Christ.</a:t>
            </a:r>
            <a:endParaRPr b="0" lang="en-US" sz="1800" strike="noStrike" u="none">
              <a:solidFill>
                <a:srgbClr val="000000"/>
              </a:solidFill>
              <a:effectLst/>
              <a:uFillTx/>
              <a:latin typeface="Arial"/>
            </a:endParaRPr>
          </a:p>
          <a:p>
            <a:pPr defTabSz="457200">
              <a:lnSpc>
                <a:spcPct val="105000"/>
              </a:lnSpc>
              <a:spcAft>
                <a:spcPts val="601"/>
              </a:spcAft>
            </a:pPr>
            <a:r>
              <a:rPr b="0" lang="en-US" sz="1800" strike="noStrike" u="none">
                <a:solidFill>
                  <a:srgbClr val="fff6e2"/>
                </a:solidFill>
                <a:effectLst/>
                <a:uFillTx/>
                <a:latin typeface="Aptos"/>
              </a:rPr>
              <a:t>The name of Jesus carries saving authority.</a:t>
            </a:r>
            <a:endParaRPr b="0" lang="en-US" sz="1800" strike="noStrike" u="none">
              <a:solidFill>
                <a:srgbClr val="000000"/>
              </a:solidFill>
              <a:effectLst/>
              <a:uFillTx/>
              <a:latin typeface="Arial"/>
            </a:endParaRPr>
          </a:p>
          <a:p>
            <a:pPr defTabSz="457200">
              <a:lnSpc>
                <a:spcPct val="105000"/>
              </a:lnSpc>
              <a:spcAft>
                <a:spcPts val="601"/>
              </a:spcAft>
            </a:pPr>
            <a:r>
              <a:rPr b="0" lang="en-US" sz="1800" strike="noStrike" u="none">
                <a:solidFill>
                  <a:srgbClr val="fff6e2"/>
                </a:solidFill>
                <a:effectLst/>
                <a:uFillTx/>
                <a:latin typeface="Aptos"/>
              </a:rPr>
              <a:t>Congregational praise becomes a public confession of the gospel.</a:t>
            </a:r>
            <a:endParaRPr b="0" lang="en-US" sz="1800" strike="noStrike" u="none">
              <a:solidFill>
                <a:srgbClr val="000000"/>
              </a:solidFill>
              <a:effectLst/>
              <a:uFillTx/>
              <a:latin typeface="Arial"/>
            </a:endParaRPr>
          </a:p>
        </p:txBody>
      </p:sp>
      <p:pic>
        <p:nvPicPr>
          <p:cNvPr id="145" name="Picture 7" descr="blessed_visual_3.jpg"/>
          <p:cNvPicPr/>
          <p:nvPr/>
        </p:nvPicPr>
        <p:blipFill>
          <a:blip r:embed="rId2"/>
          <a:stretch/>
        </p:blipFill>
        <p:spPr>
          <a:xfrm>
            <a:off x="6903720" y="1554480"/>
            <a:ext cx="4251600" cy="4251600"/>
          </a:xfrm>
          <a:prstGeom prst="rect">
            <a:avLst/>
          </a:prstGeom>
          <a:noFill/>
          <a:ln w="0">
            <a:noFill/>
          </a:ln>
        </p:spPr>
      </p:pic>
      <p:sp>
        <p:nvSpPr>
          <p:cNvPr id="146" name="Rectangle 8"/>
          <p:cNvSpPr/>
          <p:nvPr/>
        </p:nvSpPr>
        <p:spPr>
          <a:xfrm>
            <a:off x="6903720" y="1554480"/>
            <a:ext cx="4251600" cy="4251600"/>
          </a:xfrm>
          <a:prstGeom prst="rect">
            <a:avLst/>
          </a:prstGeom>
          <a:noFill/>
          <a:ln>
            <a:solidFill>
              <a:srgbClr val="d8a641"/>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TotalTime>
  <Application>LibreOffice/25.2.3.2$Linux_X86_64 LibreOffice_project/520$Build-2</Application>
  <AppVersion>15.0000</AppVersion>
  <Words>0</Words>
  <Paragraphs>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2013-01-27T09:14:16Z</dcterms:created>
  <dc:creator>HymnInfo.com</dc:creator>
  <dc:description>generated using python-pptx</dc:description>
  <cp:keywords>hymn study Christian worship church teaching HymnInfo</cp:keywords>
  <dc:language>en-US</dc:language>
  <cp:lastModifiedBy>Steve Canny</cp:lastModifiedBy>
  <dcterms:modified xsi:type="dcterms:W3CDTF">2013-01-27T09:15:58Z</dcterms:modified>
  <cp:revision>1</cp:revision>
  <dc:subject>Hymn study resource</dc:subject>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(4:3)</vt:lpwstr>
  </property>
</Properties>
</file>