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lessed Be the Na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Blessed Be the Name” is a late nineteenth-century gospel hymn of praise centered on the identity, saving work, exaltation, and reig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amiliar form combines William 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lark's stanzas with a refrain and musical tradition associated with Ralph Erskine Hudson, later arranged by William J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irkpatric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song in which praise repeatedly returns to the name of the Lord as a concise confession of who Christ is and what God has accomplished through hi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begins with praise of the name of Christ, but the biblical idea of “name” is richer than repeated pronunc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confess Jesus' name is to acknowledge his identity, authority, saving work, and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hilippians 2 makes this especially clear: the universal bowing and confession are directed toward the exalted Jesus Christ and ultimately glorify God the Fa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onement and redemption provide the reason for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celebrate Christ's kingship in abstraction; it connects his glory with his saving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opportunity to teach that honoring the name of Jesus means trusting, obeying, and confessing the person of Christ rather than treating his name as a religious formul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song with Philippians 2:5-11 so praise of Christ's exaltation remains connected with his humility, obedience, and self-giv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omans 5:8 move congregational praise toward gratitude: Christian worship begins with grace received rather than spiritual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b 1:21 to broaden the meaning of blessing God's name, asking how praise can remain faithful in grief, uncertainty, or disappointment as well as in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historic music, distinguish the public-domain Clark-Hudson-Kirkpatrick tradition from modern arrangements, harmonizations, translations, or revised texts that may carry separate copyrigh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2026-08-28T12:04:36Z</dcterms:created>
  <dcterms:modified xsi:type="dcterms:W3CDTF">2026-08-28T12:04:36Z</dcterms:modified>
  <dc:title>Blessed Be the Name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