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969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ive of Your Best to the Master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Give of Your Best to the Master” is a hymn of consecrated service that asks Christians to offer God not what is left over but the strongest attention, energy, ability, and loyalty they can gi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historical address to young people is especially prominent, yet its central principle applies across the whole Christian life: discipleship involves placing one's capacities under the lordship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joins stewardship with gratitud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effort is not presented most responsibly as a way to earn God's favor; service follows the self-giving of Christ and becomes a grateful response to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language of giving one's best therefore concerns motive and faithfulness rather than competition, perfectionism, or outperforming other believer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consecration as wholehearted availability to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alling Jesus “Master” emphasizes his rightful lordship over the believer's abilities, time, ambitions, labor, and prioriti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stewardship therefore extends beyond money; it includes the whole range of gifts and opportunities entrusted to a pers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theology must be held together with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anguage about giving one's “best” can become spiritually unhealthy if interpreted as perfectionism or as a demand to prove one's worth before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dentify one ability, opportunity, or responsibility you often treat as merely personal and ask how it can be exercised more consciously in service to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f you are young, resist the assumption that serious discipleship belongs to a later stage of life; establish habits of prayer, integrity, service, and stewardship now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f age, illness, disability, or changing circumstances have reduced what you can physically do, reject comparisons with others and offer faithfully what God has actually entrusted to you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Colossians 3:23–24 to connect ordinary work, study, household responsibilities, and professional skill with service to the Lord rather than limiting Christian service to church program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speaking of spiritual battle, follow Ephesians 6 by opposing evil without treating people as enemies; practice truth, prayer, righteousness, courage, and lov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2026-08-28T01:31:04Z</dcterms:created>
  <dcterms:modified xsi:type="dcterms:W3CDTF">2026-08-28T01:31:04Z</dcterms:modified>
  <dc:title>Give of Your Best to the Master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