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Blest Be the Dear Uniting Lov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Blest Be the Dear Uniting Love” is Charles Wesley’s hymn of Christian fellowship at a time of separ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cknowledges that believers may be sent to different places while confessing that their deeper union in Christ remains intac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therefore appropriate for farewells, conference closings, commissioning, pastoral transitions, love feasts, and gatherings in which a Christian community entrusts absent members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unity is explicitly theological rather than merely soci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share one spiritual Head, walk in Christ’s way, receive the same grace, and remain joined in heart despite changing circumstance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the communion of saints as union with Christ that creates union among believ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is not held together merely by proximity, shared taste, or institutional hab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members belong to one another because they receive the same Savior and are joined by the Spirit to Christ their Hea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shared life is active and vocatio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lievers may be assigned to different places, yet each continues in Christ’s way and participates in his wor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for pastoral farewells, conference closings, commissioning, ordination, love feasts, or congregational transi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at Christian unity is received through Christ and the Spirit, then practiced through patience, prayer, truth, and mutual ca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specifically for believers separated by mission, migration, illness, study, employment, conflict, or changing ministry assignmen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departing members to understand a new location as another place to follow Christ and serve his mi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cknowledge the grief of parting while affirming the communion and hope that remain in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2026-08-28T13:12:30Z</dcterms:created>
  <dcterms:modified xsi:type="dcterms:W3CDTF">2026-08-28T13:12:30Z</dcterms:modified>
  <dc:title>Blest Be the Dear Uniting Love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