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985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Blow Ye the Trumpet, Blow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Blow Ye the Trumpet, Blow” is Charles Wesley’s New Year hymn built around the biblical Year of Jubile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image comes from Leviticus 25, where a trumpet announces liberty, restoration, and retur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sley receives that imagery through the gospel and turns it into a proclamation of Christ’s atoning work, freedom from sin, reconciliation with God, and an invitation to receive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energy is therefore more than festive enthusias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joins worship and evangelism: grace is announced publicly, the weary are directed toward rest in Christ, bondage gives way to liberty, and restoration becomes a gift rather than an achieveme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central theological claim is that the biblical pattern of Jubilee finds a powerful gospel analogue in the saving work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sley does not simply reproduce Israel’s civil legislation for the church; he uses its linked themes of atonement, liberty, restoration, and return to proclaim salv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sult is typological hymnody in which Old Testament imagery is read through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onement and grace belong toge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reedom is not presented as something sinners purchase or achiev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celebrating spiritual freedom, name the specific grace involved: forgiveness, reconciliation with God, freedom from condemnation, new life in the Spirit, and restoration to faithful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Leviticus 25 alongside Luke 4 so that Christian teaching on Jubilee respects the Old Testament institution while also examining how Jesus announces good news, release, and divine fav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worship lead to proclamation by identifying one concrete way your congregation can communicate the reconciling gospel beyond its gathered servic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xamine whether Christian language about freedom is accompanied by mercy toward people who are burdened, excluded, indebted, oppressed, or in need of resto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the beginning of a new year, use the hymn not merely to celebrate another calendar cycle but to renew commitments to repentance, reconciliation, mission, and generous servi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2026-08-26T22:10:38Z</dcterms:created>
  <dcterms:modified xsi:type="dcterms:W3CDTF">2026-08-26T22:10:38Z</dcterms:modified>
  <dc:title>Blow Ye the Trumpet, Blow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