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2906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read of the World]]></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is short Communion hymn by Reginald Heber is a reverent meditation on Christ's saving death and the spiritual meaning of the Lord's Supp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is designed for sacramental worship, where the church remembers Christ's self-giving and receives the signs of grace with repentance, faith, and thanksgiv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s notable for its compact theological dens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a few lines it connects Christ's teaching, his atoning death, the believer's need for mercy, and the sustaining grace signified at the Communion tabl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or pastors and worship leaders, the hymn is especially suitable before or during Holy Communion, on Maundy Thursday, in penitential services, and in worship that links the Eucharist with the cross and the continuing nourishment of faith.]]></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s both sacramental and atoning in emphasi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approaches the Lord's Supper as a holy sign of Christ's self-giving love, in which the church remembers the cross and seeks the grace that Christ alone provid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theology is penitential without being despair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worshiper comes to the table conscious of sin and sorrow, yet with trust that Christ's mercy is greater than human nee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ommunion is therefore a place of confession, assurance, and renewed dependence on grac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epare for Communion with reverence, repentance, and trust in Christ's merc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onnect the Lord's Supper with the saving work of the cross rather than treating it as a routine ritua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ceive the sacrament as a sign of grace that nourishes faith and calls forth thanksgiv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as a quiet prayer before the table in services of Communion or Holy Week.]]></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participation in the Lord's Supper renew love for Christ and reconciliation with other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2026-08-28T10:26:28Z</dcterms:created>
  <dcterms:modified xsi:type="dcterms:W3CDTF">2026-08-28T10:26:28Z</dcterms:modified>
  <dc:title>Bread of the World Teaching Guide</dc:title>
  <dc:description>Hymn study resource prepared by HymnInfo.com.</dc:description>
  <dc:subject>Hymn study resource</dc:subject>
  <cp:keywords>hymn study, Christian worship, church teaching, HymnInfo</cp:keywords>
  <cp:category/>
  <cp:revision/>
  <cp:contentStatus/>
</cp:coreProperties>
</file>