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29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reak Forth, O Beauteous Heavenly Ligh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eak Forth, O Beauteous Heavenly Light is the English form of one stanza from Johann Rist's 1641 German Christmas hymn Ermuntre dich, mein schwacher Ge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ohn Troutbeck translated the stanza for his 1874 English version of Bach's Christmas Oratorio, where it responds to the shepherds' fear in Luke 2 and announces the saving significance of the chi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melody ERMUNTRE DICH was composed by Johann Schop and published with Rist's hymn in 1641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ohann Sebastian Bach did not compose the tune; he reshaped and harmonized it for movement 12 of the Christmas Oratorio in 1734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amiliar hymnal setting commonly reflects that four-part treat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onfesses the incarnation through paradox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aving Lord is encountered in the vulnerability of a child, so divine power is not measured by coercion, spectacle, or worldly ran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joy arises because God's victory and peace are made known through the humility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of light concerns revelation as well as comfo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discloses who God is, exposes what destroys life, and opens a path of faithful respon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lace the hymn near Luke 2:8–14 so the congregation can hear its original narrative fun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stinguish the vulnerable child from worldly ideals of power and consider how Christian service should reflect Christ's hum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angelic promise lead to practical peacemaking, truthful speech, protection of the vulnerable, and reconcili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light and darkness imagery carefully, avoiding associations that stigmatize blindness, skin color, depression, grief, or particular peopl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Epiphany, connect Christ's light with God's revelation to all nations rather than with cultural superior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2026-08-28T08:45:17Z</dcterms:created>
  <dcterms:modified xsi:type="dcterms:W3CDTF">2026-08-28T08:45:17Z</dcterms:modified>
  <dc:title>Break Forth, O Beauteous Heavenly Light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