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anticle of God's Glo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ticle of God's Glory is a historic Christian hymn based on the Gloria in Excelsis Deo, one of the oldest and most beloved songs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ting as an expansion of the angelic proclamation in the Gospel of Luke, the canticle celebrates the glory of God revealed through the birth and redemptive work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centuries this canticle has formed a central element of Christian litur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traditionally sung as an act of joyful praise in response to God's saving grace and the revelation of Christ as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the gathered church to join the worship of heav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nticle expresses the doctrin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lory proclaimed by the angels arises from the birth of Christ, through whom God reveals divine love and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dox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fundamentally an act of praise that acknowledges God's majesty, holiness, and sovereig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nticle also proclaims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worship with gratitude for the glory and grace of God reveal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praise joins the worship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peace proclaimed through the incarnation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language of historic liturgy to deepen personal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unity of the global church through shared worship tradi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2026-08-26T22:14:54Z</dcterms:created>
  <dcterms:modified xsi:type="dcterms:W3CDTF">2026-08-26T22:14:54Z</dcterms:modified>
  <dc:title>Canticle of God's Glory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