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08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 Himself Is With 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Himself Is With Us is a hymn of reverent adoration that proclaims the real presence of God among his gathered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riginally written in German by Gerhard Tersteegen in 1729, the hymn reflects the deep devotional spirituality of German Piet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nvites worshipers to respond with awe, humility, and wholehearted praise before the holy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enduring spiritual significance lies in its strong emphasis on divine transcendence joined with intimate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forms congregations in a posture of silence, attentiveness, and ador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the hymn affirms the immanence and transcenden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holiness evokes humility while divine presence invites commun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ification by grace enables believers to approach the holy God with confidence rather than f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 becomes response to redeeming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gestures toward eschatological worship, anticipating the eternal praise described in Revel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gin worship with intentional silence to cultivate rever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Isaiah 6 and consider personal response to divine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corporate worship with expectation of encountering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moments of quiet prayer during the wee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attitudes toward worship and renew commitment to heartfelt ador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2026-08-28T10:57:05Z</dcterms:created>
  <dcterms:modified xsi:type="dcterms:W3CDTF">2026-08-28T10:57:05Z</dcterms:modified>
  <dc:title>God Himself Is With 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