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ticle of Light and Darknes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ticle of Light and Darkness reflects the joyful proclamation of Christ's birth celebrated in the beloved Christmas hymn commonly known as O Come All Ye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journey spiritually to Bethlehem and join the angels in worshiping the newborn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xpresses both wonder and rev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ithful are called to behold the mystery of the incarnation in which the eternal Word becomes fles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centuries of Christian worship the hymn has served as a festive declaration of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Jesus Christ God enters human history, revealing divine love and offering redemption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appropriate response to the birth of Christ as joyful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trast between light and darkness highlights the transformative impact of Christ's com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incarnation as the foundation of Christian hope and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worship that honors Christ as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coming of Christ brings light into human dar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joy of the Christmas message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story of Christ's birth to inspire gratitude and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2026-08-27T01:54:21Z</dcterms:created>
  <dcterms:modified xsi:type="dcterms:W3CDTF">2026-08-27T01:54:21Z</dcterms:modified>
  <dc:title>Canticle of Light and Darkness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