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854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anticle of Light and Darkness]]></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anticle of Light and Darkness, as represented in this record, is the Christmas response numbered 205c in The United Methodist Hymnal rather than the complete hymn “O Come, All Ye Faithfu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 Its entire sung text is the short invitation “O come, let us adore him, Christ, the Lord,” placed as a congregational response within a larger sequence of biblical readings about light and dark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response gives the canticle a distinctly Christological center at Christma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urrounding readings move from darkness, longing, and human limitation toward divine light; the response answers that movement with adoration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this setting, the familiar refrain from Adeste Fideles functions less as a stand-alone carol and more as a concise liturgical acclama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canticle's central theological movement is from darkness toward the light that belongs to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arkness is treated seriously as a biblical symbol of disorientation, injustice, and human inability, yet the texts do not leave worshipers ther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od's light exposes what is hidden, guides those who cannot see their way, and creates the possibility of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sponse 205c gives that movement a Christmas focus by answering the readings with adoration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Christian worship this places the incarnation within the wider biblical language of divine light: the church does not merely admire a symbol of brightness but turns in worship toward the Lord whom Christmas proclaim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response during Advent or Christmas after readings that contrast darkness with God's ligh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llow the brief refrain to function as an answer to Scripture rather than treating it as a substitute for the full caro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Name honestly the forms of darkness present in personal and communal life before moving too quickly to celebr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Christian hope with God's revealing presence, especially when circumstances remain uncertain or painfu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istinguish the public-domain Christmas response from the separately copyrighted 1989 canticle material when preparing worship resource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2026-10-13T05:26:21Z</dcterms:created>
  <dcterms:modified xsi:type="dcterms:W3CDTF">2026-10-13T05:26:21Z</dcterms:modified>
  <dc:title>Canticle of Light and Darkness Teaching Guide</dc:title>
  <dc:description>Hymn study resource prepared by HymnInfo.com.</dc:description>
  <dc:subject>Hymn study resource</dc:subject>
  <cp:keywords>hymn study, Christian worship, church teaching, HymnInfo</cp:keywords>
  <cp:category/>
  <cp:revision/>
  <cp:contentStatus/>
</cp:coreProperties>
</file>