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2503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anticle of Praise to God (Venite Exultemus)]]></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anticle of Praise to God (Venite Exultemus) is a scriptural call to worship whose core comes from Psalm 95.]]></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traditional Latin title means “Come, let us rejoice,” and the canticle gathers worshipers around several biblical identities of God: the Lord is the source of salvation, the great King, the Creator of sea and land, the Maker before whom people bow, and the Shepherd whose people live under divine car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 The United Methodist Hymnal, however, the entry is more than a simple printing of Psalm 95.]]></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fter the Psalm 95 material, the canticle draws on Psalm 96 and concludes with a Trinitarian doxolog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spiritual movement therefore widens from invitation and thanksgiving to reverence, God’s righteous rule, and praise of Father, Son, and Holy Spirit.]]></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canticle presents worship as respon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God is already Creator, King, Savior, and Shepherd before the congregation sings a not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ian praise therefore begins with recognition rather than self-express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worshiper is summoned out of self-preoccupation and into the reality of God’s greatness and gra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 second theme is the unity of joy and reverenc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egin corporate worship with Scripture-shaped praise rather than relying only on spontaneous emotional languag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ctice thanksgiving by naming God’s character and saving acts before listing personal request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llow bodily posture—standing, bowing, kneeling, or attentive stillness where appropriate—to reinforce the reverence expressed in worship.]]></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Hold celebration and obedience together: after praising God, ask what divine word must be heard and obeyed toda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emember that the Creator and King is also described as Shepherd; let confidence in God’s care shape prayer during uncertaint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2026-08-28T09:19:26Z</dcterms:created>
  <dcterms:modified xsi:type="dcterms:W3CDTF">2026-08-28T09:19:26Z</dcterms:modified>
  <dc:title>Canticle of Praise to God (Venite Exultemus) Teaching Guide</dc:title>
  <dc:description>Hymn study resource prepared by HymnInfo.com.</dc:description>
  <dc:subject>Hymn study resource</dc:subject>
  <cp:keywords>hymn study, Christian worship, church teaching, HymnInfo</cp:keywords>
  <cp:category/>
  <cp:revision/>
  <cp:contentStatus/>
</cp:coreProperties>
</file>