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0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anticle of Pray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nticle of Prayer reflects the biblical invitation to approach God with confidence and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oted in the teachings of Jesus about asking, seeking, and knocking, the hymn celebrates prayer as a living relationship between believers and their Creat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nticle encourages the church to approach God with expec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er is presented not merely as a religious duty but as a means of communion with the God who hears and responds to the cries of the faith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ongregational worship the hymn functions as both encouragement and assu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divine generos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portrayed as a loving Father who invites his people to bring their needs and hopes before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er reflects confidence that God hears and responds according to divine wis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nticle also emphasizes relation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God in prayer with confidence and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persistent prayer as an expression of trust in God's good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al participation in communal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wisdom and guidance from God in daily decis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prayer to deepen the believer's relationship with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2026-08-28T09:19:36Z</dcterms:created>
  <dcterms:modified xsi:type="dcterms:W3CDTF">2026-08-28T09:19:36Z</dcterms:modified>
  <dc:title>Canticle of Prayer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