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875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anticle of Pray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anticle of Prayer is a twentieth-century Scripture canticle rather than a conventional stanza hym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lan Luff shaped biblical material about persistent prayer and the Holy Spirit's help into a compact congregational form, and Erik Routley supplied the irregular tune PRAYER CANTIC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sult places two complementary truths side by side: believers are told to pray persistently, yet they are also reminded that prayer depends on divine help rather than human eloqu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tension gives the canticle unusual pastoral dep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yer is neither passive resignation nor a technique for obtaining whatever is desir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anticle's theology begins with divine generosity but avoids reducing prayer to a transa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esus' invitation to ask is heard alongside Paul's confession of human weak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s may pray boldly because God welcomes prayer, yet they remain dependent on the Spirit to shape desires and intercede beyond the limits of languag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work therefore has a strongly pneumatological dimension: the Holy Spirit is not merely the subject of a doctrine but the divine agent who assists the praying churc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omans 8 relocates assurance from the quality of the worshiper's words to God's gracious ac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canticle to encourage persistent prayer without presenting prayer as a technique for controlling outcom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Luke 11:9-10 with Romans 8:26-27 so confidence in asking is balanced by dependence on the Holy Spiri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canticle pastorally with people who feel unable to find words for grief, fear, confusion, or spiritual dry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ctice petition together with thanksgiving, following Philippians 4:6-7, rather than treating prayer only as a list of need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repeated communal prayer form patience, trust, and openness to God's wisdom rather than merely seeking immediate answer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2026-10-14T09:47:50Z</dcterms:created>
  <dcterms:modified xsi:type="dcterms:W3CDTF">2026-10-14T09:47:50Z</dcterms:modified>
  <dc:title>Canticle of Prayer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