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anticle of Remembran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nticle of Remembrance is a hymn that reflects the Christian hope that the faithful live forever in the pres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from biblical texts that affirm the destiny of the righteous, the canticle provides language for remembrance, consolation,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meaningful in services of remembrance and funera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minds believers that death does not have the final word because God's promise of eternal life remains s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this canticle the church proclaims that those who belong to God continue to live in divine c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nticle expresses the doctrine of resurrection and eter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ath is not the end of the believer's story because God's redemptive work extends beyond the gra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the communion of sai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remembers those who have gone before while affirming that all belong to the same community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hop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e faithful departed with gratitude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ffirm the promise of eternal life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ities to support one another in times of grie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worship to provide language for both mourning and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enduring communion of believers across genera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2026-08-28T11:08:31Z</dcterms:created>
  <dcterms:modified xsi:type="dcterms:W3CDTF">2026-08-28T11:08:31Z</dcterms:modified>
  <dc:title>Canticle of Remembrance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