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Is With Us Allelui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With Us Alleluia is a hymn centered on the proclamation of Immanuel, celebrating the abiding presence of God among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acclamation alleluia frames the declaration as an act of joyful praise rooted in the myster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nduring spiritual significance lies in its affirmation that God does not remain distant but draws near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orms congregations in confident assurance that divine presence accompanies them in worship and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equently associated with Christmas and Epiphany celebrations, the hymn continues to articulate the heart of the gospel: God dwelling with huma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affirms the doctrine of the incarnation as central to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self revelation in Christ establishes both the accessibility and holiness of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and grace are implicit in the reality that God initiative precedes human see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sovereignty is expressed not as distant rule but as relational dwel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schatologically, the hymn anticipates the consummation when God presence will be fully realized among redeemed huma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e on the meaning of Immanuel during daily prayer this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praise for specific ways you have experienced Go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someone who feels alone with the promise of Matthew 28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tegrate moments of alleluia into perso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incarnation shapes your understanding of divine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2026-08-29T12:42:06Z</dcterms:created>
  <dcterms:modified xsi:type="dcterms:W3CDTF">2026-08-29T12:42:06Z</dcterms:modified>
  <dc:title>God Is With Us Alleluia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