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89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anticle of the Holy Trinit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anticle of the Holy Trinity is a hymn of joyful praise celebrating God's sovereign rule and faithful care over cre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ooted in the Lutheran tradition of congregational song, the hymn calls believers to acknowledge the greatness of God with grateful hearts and confident tru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ncourages worshipers to recognize that every blessing flows from the gracious providence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y inviting the congregation to sing praise together it reinforces the communal nature of Christian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cross centuries the hymn has inspired believers to celebrate God's goodness even in times of uncertaint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mphasizes the doctrine of divine prov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actively governs creation and cares for the lives of believ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central theme is joyful praise as a response to God's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orship becomes the natural expression of gratitude for divine good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flects the Trinitarian character of Christian fai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God's providence in everyday blessing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joyful praise even in seasons of difficul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rticipate actively in communal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ust God's faithful guidance in life's uncertainti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the Triune God through prayer and so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2026-08-28T10:25:19Z</dcterms:created>
  <dcterms:modified xsi:type="dcterms:W3CDTF">2026-08-28T10:25:19Z</dcterms:modified>
  <dc:title>Canticle of the Holy Trinity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