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872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hildren of the Heavenly Fath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Children of the Heavenly Father” is a hymn of assurance built around the identity of believers as God’s childr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promise is not that faithful people will avoid suffering, but that they remain within God’s compassionate and providential care through changing circumstan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imagery is simple enough for children yet substantial enough for pastoral use with adul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vine fatherhood is expressed through protection, nurture, knowledge of human need, and a love that is not cancelled by sorrow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sult is a theology of security rooted in God’s character rather than in predictable circumstanc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central theological theme is divine providence expressed through the fatherhood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’s care is personal, attentive, and sustain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security therefore does not arise from controlling circumstances but from belonging to the God whose compassion and knowledge are greater than human instab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y of assurance is also relation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cripture does not merely say that believers receive protection; it calls them children of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anxiety rises, distinguish between trusting God’s care and expecting God to remove every difficult circumst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ound assurance in the identity of being God’s child rather than in present health, success, financial security, or emotional cal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Psalm 103 and Romans 8 in pastoral care to show that compassion, human frailty, suffering, and inseparable divine love can be held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ring specific worries to God in prayer, following 1 Peter 5:7 rather than allowing vague fear to remain unnam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parenting and family ministry, let God’s faithful care become the pattern for patient, protective, and compassionate care of children and vulnerable peopl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2026-08-27T22:49:42Z</dcterms:created>
  <dcterms:modified xsi:type="dcterms:W3CDTF">2026-08-27T22:49:42Z</dcterms:modified>
  <dc:title>Children of the Heavenly Father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