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0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 for the World We S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for the World We Sing is one of the classic missionary hymns of the nineteenth centu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celebrates the universal love of Christ and the responsibility of the church to proclaim the gospel to every 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joyful declaration that Christ belongs not only to one people but to the entir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missionary enthusiasm that shaped Protestant Christianity during the nineteenth centu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alls believers to carry the message of salvation to those who have not yet heard the good news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the universal mission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redemptive work extends to all humanity, and the church participates in God's mission by sharing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cognizes the suffering and spiritual need present in the world and calls believers to respond with Christlik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the global mission of the church through prayer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Christ with compassion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the gospel is intended for people of every culture and 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acts of mercy that reflect Christ's love for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participate actively in evangelis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2026-08-27T00:18:43Z</dcterms:created>
  <dcterms:modified xsi:type="dcterms:W3CDTF">2026-08-27T00:18:43Z</dcterms:modified>
  <dc:title>Christ for the World We Sing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