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232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hrist for the World We S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for the World We Sing is a nineteenth-century missionary hymn that frames Christian mission as a response to Christ's saving love for the whole worl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emphasis is not only proclamation but compassionate identification with people who are suffering, spiritually lost, burdened, or in need of reconcili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presents mission as prayer, shared labor, costly discipleship, and joyful witness rather than as religious expansion for its own sak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is especially useful in worship focused on mission, evangelism, commissioning, stewardship, Christian service, or global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repeated movement between Christ and the world reminds congregations that the church does not possess Christ for itself; believers are sent outward because God's redemptive purpose reaches beyond the gathered commun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theology of mission begins with Christ rather than with the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hurch sings because Christ is for the world, and Christian witness is a response to God's prior love and reconciling 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guards mission from becoming a project of institutional self-expansion and places it instead within the missio Dei, the mission that originates in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compassionate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gospel is directed toward people in real conditions of grief, weakness, estrangement, and spiritual ne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mission Sundays, commissioning services, stewardship emphases, or worship focused on evangelism and Christian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John 3:16-17 to emphasize that mission begins in God's love for the world rather than in the church's desire for expan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Luke 4:18-19 to ask whether evangelism is accompanied by compassion for people who are poor, burdened, excluded, or wound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2 Corinthians 5:18-20 shape mission as reconciliation, including the healing of broken relationships within communities and church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courage congregations to support witness through prayer, shared labor, generosity, cultural humility, and practical servi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2026-10-12T12:09:36Z</dcterms:created>
  <dcterms:modified xsi:type="dcterms:W3CDTF">2026-10-12T12:09:36Z</dcterms:modified>
  <dc:title>Christ for the World We Sing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