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1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rist Is Ali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Alive is an Easter hymn that insists the resurrection belongs to the present ten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ian Wren does not treat Easter as a remote victory sealed inside first-century Palestine; the risen Christ is confessed as living and active amid suffering, division, healing, witness, and hope in the contemporary worl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gives the hymn a distinctive pastoral and public for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surrection faith is connected with people who suffer, with communities divided by prejudice or wealth, and with the church’s vocation to embody reconciliation and just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joins praise to discipleship rather than allowing Easter celebration to remain detached from the wounds of socie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doctrine is resurrection, but resurrection is presented as present reality rather than only past ev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’s victory over death means that the crucified one remains alive and active, and Christian worship therefore addresses a living Lord rather than preserving the memory of a dead teac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major theme is the continuing solidarity of Christ with human su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rrection does not make the wounds of the world irreleva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Wren’s hymn places the living Christ amid conflict, prejudice, grief, and injust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Eastertide when the congregation needs to connect resurrection celebration with present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Revelation 1:17–18 and Romans 6:8–11 to explore what it means to confess that Christ is alive n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Hebrews 4:15–16 and Matthew 25:40 to discuss Christ’s continuing solidarity with suffering and vulnerable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Galatians 3:28 open conversation about racial, economic, generational, or other divisions that contradict Christian reconc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Revelation 21:5 to frame Christian justice and mission as hopeful participation in God’s renewal rather than confidence in human progress alon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2026-10-13T23:49:18Z</dcterms:created>
  <dcterms:modified xsi:type="dcterms:W3CDTF">2026-10-13T23:49:18Z</dcterms:modified>
  <dc:title>Christ Is Alive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