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4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 Is Ris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Risen is a modern Easter hymn that proclaims the triumph of Christ over death and the continuing power of the resurrection in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foundational Christian confession that Jesus lives and reigns, offering hope to believers and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at the resurrection is not only a past event but an ongoing reality that shapes Christian faith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isen Christ continues to call the church into joyful witness and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ongregational worship the hymn functions as both proclamation and celeb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the resurrection which stands at the core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thout the resurrection the gospel would lose its power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present in the hymn is the ongoing presence of the risen Christ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ster faith recognizes that Christ continues to work through the church and the power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esurrection as the foundation of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living presence of Christ in worship and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Easter through acts of witness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joyful praise that reflects the victory of Christ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resurrection faith to shape the mission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2026-08-28T03:30:36Z</dcterms:created>
  <dcterms:modified xsi:type="dcterms:W3CDTF">2026-08-28T03:30:36Z</dcterms:modified>
  <dc:title>Christ Is Risen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