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92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Christ Is the World's Light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 Is the World's Light is a modern hymn that proclaims the central Christian belief that Jesus Christ brings divine light into a world often marked by dark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celebrates the transforming presence of Christ whose truth and love illuminate human life and guide believers toward faithful disciple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mphasizes that the light of Christ is not limited to personal devotion but extends outward into the life of the worl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ollowers of Christ are called to reflect that light through acts of compassion, justice, and faithful wit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cause of its strong theological imagery and accessible language, the hymn has become a valued resource in modern worship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mphasizes the Christological claim that Jesus is the definitive revelation of God's light to human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 him the darkness of sin and confusion is overcome by truth and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significant theme is Christian disciple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lievers are not only recipients of divine light but also participants in its witness to the worl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reflects a theology of miss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cognize Christ as the guiding light for faith and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the light of Christ through acts of compassion and servi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congregations to bear witness to truth and justi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eek spiritual guidance through Scripture and pray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hare the hope of Christ with those living in spiritual darknes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2026-08-28T13:15:29Z</dcterms:created>
  <dcterms:modified xsi:type="dcterms:W3CDTF">2026-08-28T13:15:29Z</dcterms:modified>
  <dc:title>Christ Is the World's Light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