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rist Loves the Church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Loves the Church is a modern hymn that celebrates the enduring love of Christ for the community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mphasizes that the church exists because of Christ's sacrificial grace and continues to live by that sustaining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communal nature of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solely on individual devotion, it presents the church as a gathered body called to embody Christ's love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strong theological imagery and pastoral tone, the hymn invites congregations to reflect on their identity as the people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doctrine of the church as the community redeemed by Christ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not merely an institution but a living body sustained by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Christian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at believers are joined together in a shared calling to follow Christ and serve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esents a theology of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church as a community shaped by Christ's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practice unity and mutual care within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Christ's compassion through acts of service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rengthen congregational identity through shared worship and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church as a living witness to the grace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2026-08-28T12:03:10Z</dcterms:created>
  <dcterms:modified xsi:type="dcterms:W3CDTF">2026-08-28T12:03:10Z</dcterms:modified>
  <dc:title>Christ Loves the Church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