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94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hrist, from Whom All Blessings Flow]]></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 from Whom All Blessings Flow is a compact but theologically dense hymn about the church as the body of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prayers move from dependence on Christ, the source of the church’s life, to unity in the Spirit, faithful use of diverse gifts, mutual care, and the overcoming of divisions within Christian fellow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ather than treating unity as simple agreement, Charles Wesley presents it as a grace received from Christ and lived out through service to other members of the bod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is especially valuable for worship centered on Christian community, spiritual gifts, church membership, ministry, and reconcili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language draws repeatedly on Paul’s letters: Christ is the head, believers are members of one body, gifts are distributed for the good of all, and distinctions that become grounds for superiority are relativized by union with Chris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central doctrine is ecclesiology: the church exists as Christ’s body and receives its life from him.]]></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nity is therefore not created merely by organizational agreement or shared prefere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is grounded in union with Christ and in the one Spirit who joins believers togeth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emphasis is the theology of spiritual gift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iversity is not a threat to unity; it is part of God’s ordering of the bod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ceive church unity as a gift from Christ that must be practiced through patience, service, and mutual car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spiritual gifts for the good of the whole congregation rather than for personal status or competi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Value members whose gifts, roles, or visibility differ from your own, remembering that the body needs each par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xamine divisions based on status, party, background, or preference in the light of the church’s deeper identity in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worship lead to shared work, practical care, and responsibility for the growth of other believer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2026-10-14T13:06:25Z</dcterms:created>
  <dcterms:modified xsi:type="dcterms:W3CDTF">2026-10-14T13:06:25Z</dcterms:modified>
  <dc:title>Christ, from Whom All Blessings Flow Teaching Guide</dc:title>
  <dc:description>Hymn study resource prepared by HymnInfo.com.</dc:description>
  <dc:subject>Hymn study resource</dc:subject>
  <cp:keywords>hymn study, Christian worship, church teaching, HymnInfo</cp:keywords>
  <cp:category/>
  <cp:revision/>
  <cp:contentStatus/>
</cp:coreProperties>
</file>