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84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rist, Mighty Savi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, Mighty Savior is an evening hymn built around the Christian symbolism of light and dark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praises Christ as the light who orders both day and night, then turns the setting of the sun into a sign of hope rather than fea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ovement from daylight to night becomes a way of contemplating resurrection, prayer, rest, and the continuing presence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especially suited to evening prayer, Vespers, Compline, or the close of a worship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quiet but substantial: creation leads to praise, praise leads to petition, and petition leads to tru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center of the hymn is Christology expressed through the biblical language of li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addressed as Savior within a creation ordered by God, so the movement of day, night, sun, and stars becomes part of the hymn's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ult is a theology in which the natural world is not divine, but it does become a witness to the Creator and a setting for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joins resurrection hope to the ordinary experience of even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ight is temporary; dawn follows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t Evening Prayer, Vespers, Compline, or the close of a service to place the ending of the day within Christian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its imagery of light and darkness with John 8:12 and 1 Thessalonians 5:5–10 when teaching about Christ, watchfulness,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s movement from praise to petition as a model for evening devotion: remember God's goodness, confess weakness, ask for grace, and rest in tru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its resurrection imagery help worshipers see ordinary cycles of evening and morning as reminders of Christian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choosing a musical setting, distinguish the medieval plainsong from the modern tunes by Richard Wayne Dirksen and David Hur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2026-10-13T05:14:09Z</dcterms:created>
  <dcterms:modified xsi:type="dcterms:W3CDTF">2026-10-13T05:14:09Z</dcterms:modified>
  <dc:title>Christ, Mighty Savior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