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ristian People, Raise Your So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People, Raise Your Song is a congregational hymn that invites believers to lift their voices in joyful praise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ext emphasizes the communal nature of worship, calling the gathered church to celebrate God's goodness and sav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biblical tradition of singing as an expression of gratitude and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aising their voices together, worshipers affirm their shared faith and testify to God's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simple yet powerful invitation to praise, the hymn encourages congregations to see singing as both an act of devotion and a declaration of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theology of worship as a communal response to God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is not merely an individual act but the shared offering of the gathered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ncourages believers to recognize God's goodness and respond with joyful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ct of singing also reflects the unity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view singing as a vital ac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hymns of praise to strengthen communal faith and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God's goodness and respond with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worship rather than remaining passive obser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congregational singing as a testimony to God's gl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2026-08-29T12:42:07Z</dcterms:created>
  <dcterms:modified xsi:type="dcterms:W3CDTF">2026-08-29T12:42:07Z</dcterms:modified>
  <dc:title>Christian People, Raise Your Song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