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 Back Quickly to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 Back Quickly to the Lord is a penitential hymn that calls believers to sincere repentance and renewed fellowship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echoes the biblical summons found throughout Scripture in which God invites his people to turn from sin and return to hi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unctions both as a pastoral exhortation and as a prayer of confession within congregatio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the spiritual tone commonly associated with seasons of reflection such as Lent or services focused on confession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emphasizing guilt alone, the hymn points toward the gracious character of God who receives repentant sinn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core, the hymn reflects the Christian doctrine of repentance as an essential response to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pentance in biblical theology involves both contrition for sin and a renewed orientation of life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participate in this movement of the heart through prayerfu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character of God as merciful and pati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ll to return would have little meaning if God were not willing to receive sinn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seasons of reflection such as Lent to encourage congregational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treat the hymn as a prayer, allowing its message to guide personal confession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character of God as merciful and patient toward those who return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view repentance not as despair but as the beginning of restoration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transition into prayers of confession or assurance of pardon in corporate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2026-08-27T21:29:03Z</dcterms:created>
  <dcterms:modified xsi:type="dcterms:W3CDTF">2026-08-27T21:29:03Z</dcterms:modified>
  <dc:title>Come Back Quickly to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