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25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ve Thine Own Way, Lor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ave Thine Own Way, Lord is a hymn of surrender that calls believers to place their lives fully under the shaping authority of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language draws from the biblical metaphor of the potter and the clay, portraying God as the master craftsman who lovingly forms the lives of his people according to his purpo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nvites worshipers to yield their will and trust God's shaping work.]]></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piritual power of the hymn lies in its prayerful to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ather than presenting a doctrinal statement alone, the hymn functions as a personal petition in which the believer asks God to guide, refine, and transform the hear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highlights the doctrine of sanctification which describes the ongoing process by which believers are transformed into the likeness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rough surrender to God's will the believer becomes increasingly shaped by divine gr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lso reflects the doctrine of divine sovereign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y acknowledging God as the potter the hymn affirms that human life ultimately belongs to God and is directed by his wisdom and purpo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dditionally the hymn emphasizes the believer's participation in God's work.]]></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y regularly for God's guidance and shaping in daily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ultivate humility by acknowledging God's authority over personal decisio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rust God's purposes even during seasons of uncertainty or difficul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eek spiritual growth through surrender to God's transforming work.]]></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others in the church to pursue deeper obedience to Chris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2026-08-28T05:51:39Z</dcterms:created>
  <dcterms:modified xsi:type="dcterms:W3CDTF">2026-08-28T05:51:39Z</dcterms:modified>
  <dc:title>Have Thine Own Way, Lord Teaching Guide</dc:title>
  <dc:description>Hymn study resource prepared by HymnInfo.com.</dc:description>
  <dc:subject>Hymn study resource</dc:subject>
  <cp:keywords>hymn study, Christian worship, church teaching, HymnInfo</cp:keywords>
  <cp:category/>
  <cp:revision/>
  <cp:contentStatus/>
</cp:coreProperties>
</file>