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0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e Out the Wildern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e Out the Wilderness is an African American spiritual built around testimony, trust, and the passage from a place of testing into renewed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questioning form invites singers to remember what changed when they emerged from a wilderness experience, while its recurring confession directs attention away from self-sufficiency and toward dependence o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ilderness image has several biblical reson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recalls places where God’s people are tested, called to repentance, sustained, and prepared for a new stage of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dern African American hymnals have especially connected the spiritual with John the Baptist’s wilderness ministry and baptism, giving the song a strong association with conversion, Christian initiation, and new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first theological emphasis is dependence o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merging from hardship is not portrayed as an achievement of isolated strength; the song directs the singer toward reliance on the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posture is closely related to biblical trust, in which faith is exercised precisely when circumstances expose human vulnerab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nversion and transformed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odern African American hymnals frequently place the spiritual alongside baptismal and Christian-initiation themes, and some textual traditions explicitly connect coming from the wilderness with baptis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wilderness seasons as occasions for honest prayer, repentance, and renewed dependence on God rather than pretending that hardship is spiritually sim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specific ways God has sustained you, and turn those memories into testimony that can strengthen the wider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baptism and Christian initiation with an ongoing life of changed relationships, joy, trust, and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upport people who are still in difficult circumstances without implying that faithful Christians always experience rapid delive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the public-domain traditional spiritual from copyrighted modern adaptations and arrangements when planning worship, printing music, or sharing recording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2026-10-13T20:47:55Z</dcterms:created>
  <dcterms:modified xsi:type="dcterms:W3CDTF">2026-10-13T20:47:55Z</dcterms:modified>
  <dc:title>Come Out the Wilderness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