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6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e Sund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e Sunday is a sacred song by Duke Ellington whose history spans jazz concert music, African American religious expression, recording, and later hymnal u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elody first belonged to Ellington's large-scale 1943 work Black, Brown and Beige, while the vocal form represented by this record emerged later and became widely known through Mahalia Jackson's 1958 recording with Ellingt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 a hymn text, the song centers on trust in God's providence in the midst of h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ion serves as a sign of divine sovereignty, while human suffering is viewed within a larger horizon of endurance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effect is devotional without becoming detached from history: faith is voiced from within the experience of a people acquainted with burden, exclusion, and persever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's central theological emphasis is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confessed as Creator and therefore as the one whose care and authority are not defeated by present difficu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does not deny suffering; rather, it places suffering inside a larger confession that creation and history remain under divine ru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ity of the song is not triumphalistic because confidence emerges in the presence of hard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in services of lament, remembrance, racial reconciliation, or hope where reflective rather than triumphal language is need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Psalm 121:1-2 to emphasize that trust rests in the Creator rather than in favor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atthew 11:28-30 pastorally with people carrying grief, exhaustion, injustice, or long-term burde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troduce the piece as part of African American sacred-jazz history so that its cultural setting is not reduced to a generic message of optim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performing it in worship, treat the copyrighted text and tune with appropriate licensing and distinguish Ellington's original composition from later arrangements or recording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2026-10-14T17:53:26Z</dcterms:created>
  <dcterms:modified xsi:type="dcterms:W3CDTF">2026-10-14T17:53:26Z</dcterms:modified>
  <dc:title>Come Sunday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